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43" r:id="rId2"/>
    <p:sldId id="448" r:id="rId3"/>
    <p:sldId id="45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660033"/>
    <a:srgbClr val="FF0066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ゴミ捨て禁止、ゴミ箱ではないマーク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E7A4063-88A2-CC40-9163-78357B73A64C}"/>
              </a:ext>
            </a:extLst>
          </p:cNvPr>
          <p:cNvGrpSpPr/>
          <p:nvPr/>
        </p:nvGrpSpPr>
        <p:grpSpPr>
          <a:xfrm>
            <a:off x="6668068" y="3857116"/>
            <a:ext cx="2475418" cy="2475418"/>
            <a:chOff x="6557371" y="3691398"/>
            <a:chExt cx="2735056" cy="2735056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AB0F0668-A16B-209A-82FF-76D41329349E}"/>
                </a:ext>
              </a:extLst>
            </p:cNvPr>
            <p:cNvSpPr/>
            <p:nvPr/>
          </p:nvSpPr>
          <p:spPr bwMode="auto">
            <a:xfrm>
              <a:off x="6557371" y="369139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C1270798-4350-5FD5-410B-1E5606A66104}"/>
                </a:ext>
              </a:extLst>
            </p:cNvPr>
            <p:cNvSpPr/>
            <p:nvPr/>
          </p:nvSpPr>
          <p:spPr bwMode="auto">
            <a:xfrm>
              <a:off x="6717535" y="3864531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C9D2FA6-86FA-CD86-EF08-8BBEF2F2B9EA}"/>
                </a:ext>
              </a:extLst>
            </p:cNvPr>
            <p:cNvSpPr/>
            <p:nvPr/>
          </p:nvSpPr>
          <p:spPr bwMode="auto">
            <a:xfrm>
              <a:off x="6636333" y="377036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271E433-7AAF-5FFA-CF3E-F4D264A6D83E}"/>
                </a:ext>
              </a:extLst>
            </p:cNvPr>
            <p:cNvSpPr/>
            <p:nvPr/>
          </p:nvSpPr>
          <p:spPr bwMode="auto">
            <a:xfrm rot="4319511">
              <a:off x="8360857" y="3899763"/>
              <a:ext cx="229239" cy="656493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34F83CB-B6EB-9630-B585-1FBA8768CF81}"/>
                </a:ext>
              </a:extLst>
            </p:cNvPr>
            <p:cNvGrpSpPr/>
            <p:nvPr/>
          </p:nvGrpSpPr>
          <p:grpSpPr>
            <a:xfrm>
              <a:off x="6996588" y="4706119"/>
              <a:ext cx="1326115" cy="1373947"/>
              <a:chOff x="6880866" y="4585241"/>
              <a:chExt cx="1442785" cy="1494825"/>
            </a:xfrm>
          </p:grpSpPr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2B93A4A7-024C-1702-35E6-2EFD56CD11FD}"/>
                  </a:ext>
                </a:extLst>
              </p:cNvPr>
              <p:cNvSpPr/>
              <p:nvPr/>
            </p:nvSpPr>
            <p:spPr bwMode="auto">
              <a:xfrm flipV="1">
                <a:off x="6880866" y="4930795"/>
                <a:ext cx="1442785" cy="1149271"/>
              </a:xfrm>
              <a:prstGeom prst="trapezoid">
                <a:avLst>
                  <a:gd name="adj" fmla="val 17352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13FA1C70-F343-1698-95E0-AB9AA8B8C62B}"/>
                  </a:ext>
                </a:extLst>
              </p:cNvPr>
              <p:cNvSpPr/>
              <p:nvPr/>
            </p:nvSpPr>
            <p:spPr bwMode="auto">
              <a:xfrm>
                <a:off x="6938194" y="4602047"/>
                <a:ext cx="1328130" cy="311943"/>
              </a:xfrm>
              <a:prstGeom prst="trapezoid">
                <a:avLst>
                  <a:gd name="adj" fmla="val 79311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2D5C98F2-3A22-2CB1-0181-6FDA36A59E16}"/>
                  </a:ext>
                </a:extLst>
              </p:cNvPr>
              <p:cNvSpPr/>
              <p:nvPr/>
            </p:nvSpPr>
            <p:spPr bwMode="auto">
              <a:xfrm>
                <a:off x="6880866" y="4585241"/>
                <a:ext cx="1442785" cy="350757"/>
              </a:xfrm>
              <a:custGeom>
                <a:avLst/>
                <a:gdLst>
                  <a:gd name="connsiteX0" fmla="*/ 302728 w 1442785"/>
                  <a:gd name="connsiteY0" fmla="*/ 26751 h 350757"/>
                  <a:gd name="connsiteX1" fmla="*/ 73997 w 1442785"/>
                  <a:gd name="connsiteY1" fmla="*/ 315148 h 350757"/>
                  <a:gd name="connsiteX2" fmla="*/ 1368789 w 1442785"/>
                  <a:gd name="connsiteY2" fmla="*/ 315148 h 350757"/>
                  <a:gd name="connsiteX3" fmla="*/ 1140058 w 1442785"/>
                  <a:gd name="connsiteY3" fmla="*/ 26751 h 350757"/>
                  <a:gd name="connsiteX4" fmla="*/ 278189 w 1442785"/>
                  <a:gd name="connsiteY4" fmla="*/ 0 h 350757"/>
                  <a:gd name="connsiteX5" fmla="*/ 1164596 w 1442785"/>
                  <a:gd name="connsiteY5" fmla="*/ 0 h 350757"/>
                  <a:gd name="connsiteX6" fmla="*/ 1442785 w 1442785"/>
                  <a:gd name="connsiteY6" fmla="*/ 350757 h 350757"/>
                  <a:gd name="connsiteX7" fmla="*/ 0 w 1442785"/>
                  <a:gd name="connsiteY7" fmla="*/ 350757 h 350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2785" h="350757">
                    <a:moveTo>
                      <a:pt x="302728" y="26751"/>
                    </a:moveTo>
                    <a:lnTo>
                      <a:pt x="73997" y="315148"/>
                    </a:lnTo>
                    <a:lnTo>
                      <a:pt x="1368789" y="315148"/>
                    </a:lnTo>
                    <a:lnTo>
                      <a:pt x="1140058" y="26751"/>
                    </a:lnTo>
                    <a:close/>
                    <a:moveTo>
                      <a:pt x="278189" y="0"/>
                    </a:moveTo>
                    <a:lnTo>
                      <a:pt x="1164596" y="0"/>
                    </a:lnTo>
                    <a:lnTo>
                      <a:pt x="1442785" y="350757"/>
                    </a:lnTo>
                    <a:lnTo>
                      <a:pt x="0" y="35075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1">
              <a:extLst>
                <a:ext uri="{FF2B5EF4-FFF2-40B4-BE49-F238E27FC236}">
                  <a16:creationId xmlns:a16="http://schemas.microsoft.com/office/drawing/2014/main" id="{DC224235-2315-4365-D66A-56B7124B3755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>
              <a:off x="7567604" y="4330684"/>
              <a:ext cx="592385" cy="465511"/>
              <a:chOff x="720725" y="439738"/>
              <a:chExt cx="1008063" cy="792162"/>
            </a:xfrm>
          </p:grpSpPr>
          <p:sp>
            <p:nvSpPr>
              <p:cNvPr id="23" name="Freeform 15">
                <a:extLst>
                  <a:ext uri="{FF2B5EF4-FFF2-40B4-BE49-F238E27FC236}">
                    <a16:creationId xmlns:a16="http://schemas.microsoft.com/office/drawing/2014/main" id="{FF9A138E-11D0-4B39-7FA6-3D1E92A48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10">
                <a:extLst>
                  <a:ext uri="{FF2B5EF4-FFF2-40B4-BE49-F238E27FC236}">
                    <a16:creationId xmlns:a16="http://schemas.microsoft.com/office/drawing/2014/main" id="{F3AACF37-6D12-1F6F-28E7-5B28BC18C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Freeform 11">
                <a:extLst>
                  <a:ext uri="{FF2B5EF4-FFF2-40B4-BE49-F238E27FC236}">
                    <a16:creationId xmlns:a16="http://schemas.microsoft.com/office/drawing/2014/main" id="{07FC3B2C-5FB2-3BAC-7790-B246AC6A0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" name="Freeform 12">
                <a:extLst>
                  <a:ext uri="{FF2B5EF4-FFF2-40B4-BE49-F238E27FC236}">
                    <a16:creationId xmlns:a16="http://schemas.microsoft.com/office/drawing/2014/main" id="{C3AD191C-8C85-D0C3-E4F7-09C446DCA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" name="Freeform 13">
                <a:extLst>
                  <a:ext uri="{FF2B5EF4-FFF2-40B4-BE49-F238E27FC236}">
                    <a16:creationId xmlns:a16="http://schemas.microsoft.com/office/drawing/2014/main" id="{AB1C9D56-E837-0BBE-57D0-D918C6075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Freeform 14">
                <a:extLst>
                  <a:ext uri="{FF2B5EF4-FFF2-40B4-BE49-F238E27FC236}">
                    <a16:creationId xmlns:a16="http://schemas.microsoft.com/office/drawing/2014/main" id="{210CE547-1EA5-A0E1-B6CE-9869074D7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8839C77-1EDF-250E-1C11-0CF067FB4964}"/>
                </a:ext>
              </a:extLst>
            </p:cNvPr>
            <p:cNvSpPr/>
            <p:nvPr/>
          </p:nvSpPr>
          <p:spPr bwMode="auto">
            <a:xfrm>
              <a:off x="6692484" y="382215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55984A28-1B81-BEEC-DD64-6D3279C7DCAE}"/>
              </a:ext>
            </a:extLst>
          </p:cNvPr>
          <p:cNvGrpSpPr/>
          <p:nvPr/>
        </p:nvGrpSpPr>
        <p:grpSpPr>
          <a:xfrm>
            <a:off x="6668583" y="951671"/>
            <a:ext cx="2475418" cy="2475418"/>
            <a:chOff x="6557371" y="684429"/>
            <a:chExt cx="2735056" cy="2735056"/>
          </a:xfrm>
        </p:grpSpPr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085247F4-771E-907D-0C6A-00D623DA6266}"/>
                </a:ext>
              </a:extLst>
            </p:cNvPr>
            <p:cNvSpPr/>
            <p:nvPr/>
          </p:nvSpPr>
          <p:spPr bwMode="auto">
            <a:xfrm>
              <a:off x="6557371" y="684429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43B439F2-78AA-8F7A-C1FE-965AACD6E59A}"/>
                </a:ext>
              </a:extLst>
            </p:cNvPr>
            <p:cNvSpPr/>
            <p:nvPr/>
          </p:nvSpPr>
          <p:spPr bwMode="auto">
            <a:xfrm>
              <a:off x="6717535" y="85756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74384CA1-DCA5-3F09-4ECA-69124CF01090}"/>
                </a:ext>
              </a:extLst>
            </p:cNvPr>
            <p:cNvSpPr/>
            <p:nvPr/>
          </p:nvSpPr>
          <p:spPr bwMode="auto">
            <a:xfrm>
              <a:off x="6636333" y="763391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9AC084EF-CCB1-B4D5-040C-A484584CABD9}"/>
                </a:ext>
              </a:extLst>
            </p:cNvPr>
            <p:cNvGrpSpPr/>
            <p:nvPr/>
          </p:nvGrpSpPr>
          <p:grpSpPr>
            <a:xfrm>
              <a:off x="7126204" y="1068826"/>
              <a:ext cx="1485166" cy="1952576"/>
              <a:chOff x="2018902" y="-1438964"/>
              <a:chExt cx="1485166" cy="1952576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0D8FB825-84C6-FD50-2140-8C2EB0FB8CB2}"/>
                  </a:ext>
                </a:extLst>
              </p:cNvPr>
              <p:cNvGrpSpPr/>
              <p:nvPr/>
            </p:nvGrpSpPr>
            <p:grpSpPr>
              <a:xfrm>
                <a:off x="2018902" y="-1438964"/>
                <a:ext cx="1485166" cy="1952576"/>
                <a:chOff x="2643559" y="2433985"/>
                <a:chExt cx="1485166" cy="1952576"/>
              </a:xfrm>
              <a:solidFill>
                <a:srgbClr val="00B0F0"/>
              </a:solidFill>
            </p:grpSpPr>
            <p:sp>
              <p:nvSpPr>
                <p:cNvPr id="40" name="四角形: 上の 2 つの角を丸める 39">
                  <a:extLst>
                    <a:ext uri="{FF2B5EF4-FFF2-40B4-BE49-F238E27FC236}">
                      <a16:creationId xmlns:a16="http://schemas.microsoft.com/office/drawing/2014/main" id="{B16A6503-C2E2-9ABE-297E-7F48DF467B74}"/>
                    </a:ext>
                  </a:extLst>
                </p:cNvPr>
                <p:cNvSpPr/>
                <p:nvPr/>
              </p:nvSpPr>
              <p:spPr bwMode="auto">
                <a:xfrm>
                  <a:off x="2643559" y="2776566"/>
                  <a:ext cx="1485166" cy="1609995"/>
                </a:xfrm>
                <a:prstGeom prst="round2SameRect">
                  <a:avLst>
                    <a:gd name="adj1" fmla="val 48869"/>
                    <a:gd name="adj2" fmla="val 17492"/>
                  </a:avLst>
                </a:prstGeom>
                <a:grpFill/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03B7AB70-6814-7686-8283-09FBEB2497E6}"/>
                    </a:ext>
                  </a:extLst>
                </p:cNvPr>
                <p:cNvSpPr/>
                <p:nvPr/>
              </p:nvSpPr>
              <p:spPr bwMode="auto">
                <a:xfrm rot="2700000">
                  <a:off x="3114606" y="2530400"/>
                  <a:ext cx="362065" cy="169236"/>
                </a:xfrm>
                <a:custGeom>
                  <a:avLst/>
                  <a:gdLst>
                    <a:gd name="connsiteX0" fmla="*/ 298702 w 597404"/>
                    <a:gd name="connsiteY0" fmla="*/ 0 h 195703"/>
                    <a:gd name="connsiteX1" fmla="*/ 588814 w 597404"/>
                    <a:gd name="connsiteY1" fmla="*/ 80124 h 195703"/>
                    <a:gd name="connsiteX2" fmla="*/ 597404 w 597404"/>
                    <a:gd name="connsiteY2" fmla="*/ 97852 h 195703"/>
                    <a:gd name="connsiteX3" fmla="*/ 588814 w 597404"/>
                    <a:gd name="connsiteY3" fmla="*/ 115579 h 195703"/>
                    <a:gd name="connsiteX4" fmla="*/ 298702 w 597404"/>
                    <a:gd name="connsiteY4" fmla="*/ 195703 h 195703"/>
                    <a:gd name="connsiteX5" fmla="*/ 8590 w 597404"/>
                    <a:gd name="connsiteY5" fmla="*/ 115579 h 195703"/>
                    <a:gd name="connsiteX6" fmla="*/ 0 w 597404"/>
                    <a:gd name="connsiteY6" fmla="*/ 97852 h 195703"/>
                    <a:gd name="connsiteX7" fmla="*/ 8590 w 597404"/>
                    <a:gd name="connsiteY7" fmla="*/ 80124 h 195703"/>
                    <a:gd name="connsiteX8" fmla="*/ 298702 w 597404"/>
                    <a:gd name="connsiteY8" fmla="*/ 0 h 195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7404" h="195703">
                      <a:moveTo>
                        <a:pt x="298702" y="0"/>
                      </a:moveTo>
                      <a:cubicBezTo>
                        <a:pt x="429120" y="0"/>
                        <a:pt x="541017" y="33039"/>
                        <a:pt x="588814" y="80124"/>
                      </a:cubicBezTo>
                      <a:lnTo>
                        <a:pt x="597404" y="97852"/>
                      </a:lnTo>
                      <a:lnTo>
                        <a:pt x="588814" y="115579"/>
                      </a:lnTo>
                      <a:cubicBezTo>
                        <a:pt x="541017" y="162665"/>
                        <a:pt x="429120" y="195703"/>
                        <a:pt x="298702" y="195703"/>
                      </a:cubicBezTo>
                      <a:cubicBezTo>
                        <a:pt x="168285" y="195703"/>
                        <a:pt x="56387" y="162665"/>
                        <a:pt x="8590" y="115579"/>
                      </a:cubicBezTo>
                      <a:lnTo>
                        <a:pt x="0" y="97852"/>
                      </a:lnTo>
                      <a:lnTo>
                        <a:pt x="8590" y="80124"/>
                      </a:lnTo>
                      <a:cubicBezTo>
                        <a:pt x="56387" y="33039"/>
                        <a:pt x="168285" y="0"/>
                        <a:pt x="298702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53D08F99-C0A7-A3E9-3FDA-E576ECCDBD1F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3326195" y="2530400"/>
                  <a:ext cx="362065" cy="169236"/>
                </a:xfrm>
                <a:custGeom>
                  <a:avLst/>
                  <a:gdLst>
                    <a:gd name="connsiteX0" fmla="*/ 298702 w 597404"/>
                    <a:gd name="connsiteY0" fmla="*/ 0 h 195703"/>
                    <a:gd name="connsiteX1" fmla="*/ 588814 w 597404"/>
                    <a:gd name="connsiteY1" fmla="*/ 80124 h 195703"/>
                    <a:gd name="connsiteX2" fmla="*/ 597404 w 597404"/>
                    <a:gd name="connsiteY2" fmla="*/ 97852 h 195703"/>
                    <a:gd name="connsiteX3" fmla="*/ 588814 w 597404"/>
                    <a:gd name="connsiteY3" fmla="*/ 115579 h 195703"/>
                    <a:gd name="connsiteX4" fmla="*/ 298702 w 597404"/>
                    <a:gd name="connsiteY4" fmla="*/ 195703 h 195703"/>
                    <a:gd name="connsiteX5" fmla="*/ 8590 w 597404"/>
                    <a:gd name="connsiteY5" fmla="*/ 115579 h 195703"/>
                    <a:gd name="connsiteX6" fmla="*/ 0 w 597404"/>
                    <a:gd name="connsiteY6" fmla="*/ 97852 h 195703"/>
                    <a:gd name="connsiteX7" fmla="*/ 8590 w 597404"/>
                    <a:gd name="connsiteY7" fmla="*/ 80124 h 195703"/>
                    <a:gd name="connsiteX8" fmla="*/ 298702 w 597404"/>
                    <a:gd name="connsiteY8" fmla="*/ 0 h 195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7404" h="195703">
                      <a:moveTo>
                        <a:pt x="298702" y="0"/>
                      </a:moveTo>
                      <a:cubicBezTo>
                        <a:pt x="429120" y="0"/>
                        <a:pt x="541017" y="33039"/>
                        <a:pt x="588814" y="80124"/>
                      </a:cubicBezTo>
                      <a:lnTo>
                        <a:pt x="597404" y="97852"/>
                      </a:lnTo>
                      <a:lnTo>
                        <a:pt x="588814" y="115579"/>
                      </a:lnTo>
                      <a:cubicBezTo>
                        <a:pt x="541017" y="162665"/>
                        <a:pt x="429120" y="195703"/>
                        <a:pt x="298702" y="195703"/>
                      </a:cubicBezTo>
                      <a:cubicBezTo>
                        <a:pt x="168285" y="195703"/>
                        <a:pt x="56387" y="162665"/>
                        <a:pt x="8590" y="115579"/>
                      </a:cubicBezTo>
                      <a:lnTo>
                        <a:pt x="0" y="97852"/>
                      </a:lnTo>
                      <a:lnTo>
                        <a:pt x="8590" y="80124"/>
                      </a:lnTo>
                      <a:cubicBezTo>
                        <a:pt x="56387" y="33039"/>
                        <a:pt x="168285" y="0"/>
                        <a:pt x="298702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6E7089C0-750E-CA68-556E-591C2B9A4E53}"/>
                    </a:ext>
                  </a:extLst>
                </p:cNvPr>
                <p:cNvSpPr/>
                <p:nvPr/>
              </p:nvSpPr>
              <p:spPr bwMode="auto">
                <a:xfrm>
                  <a:off x="3245653" y="2689713"/>
                  <a:ext cx="280978" cy="11314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1BC908B1-270C-B687-263C-EFD9F75CBA8C}"/>
                  </a:ext>
                </a:extLst>
              </p:cNvPr>
              <p:cNvSpPr txBox="1"/>
              <p:nvPr/>
            </p:nvSpPr>
            <p:spPr>
              <a:xfrm>
                <a:off x="2190389" y="-462619"/>
                <a:ext cx="1142192" cy="5922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ゴミ</a:t>
                </a:r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AE6E73E3-9335-9BDE-57CD-2EAF4B3ED1A5}"/>
                </a:ext>
              </a:extLst>
            </p:cNvPr>
            <p:cNvSpPr/>
            <p:nvPr/>
          </p:nvSpPr>
          <p:spPr bwMode="auto">
            <a:xfrm>
              <a:off x="6692484" y="815181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4EB628B-768F-83A9-D61E-6349775E406C}"/>
              </a:ext>
            </a:extLst>
          </p:cNvPr>
          <p:cNvGrpSpPr/>
          <p:nvPr/>
        </p:nvGrpSpPr>
        <p:grpSpPr>
          <a:xfrm>
            <a:off x="3734019" y="951671"/>
            <a:ext cx="2475418" cy="2475418"/>
            <a:chOff x="3680821" y="684429"/>
            <a:chExt cx="2735056" cy="2735056"/>
          </a:xfrm>
        </p:grpSpPr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89001DE2-A866-9433-B911-2EFD7D69E57C}"/>
                </a:ext>
              </a:extLst>
            </p:cNvPr>
            <p:cNvSpPr/>
            <p:nvPr/>
          </p:nvSpPr>
          <p:spPr bwMode="auto">
            <a:xfrm>
              <a:off x="3680821" y="684429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22D56230-5025-9FF3-ADA5-46A868BAC267}"/>
                </a:ext>
              </a:extLst>
            </p:cNvPr>
            <p:cNvSpPr/>
            <p:nvPr/>
          </p:nvSpPr>
          <p:spPr bwMode="auto">
            <a:xfrm>
              <a:off x="3840985" y="85756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8A4D92DB-C244-C094-25AA-4CD256C18D7B}"/>
                </a:ext>
              </a:extLst>
            </p:cNvPr>
            <p:cNvSpPr/>
            <p:nvPr/>
          </p:nvSpPr>
          <p:spPr bwMode="auto">
            <a:xfrm>
              <a:off x="3759783" y="763391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26A07885-BE8D-48D4-99F9-44FC7F8C94D0}"/>
                </a:ext>
              </a:extLst>
            </p:cNvPr>
            <p:cNvGrpSpPr/>
            <p:nvPr/>
          </p:nvGrpSpPr>
          <p:grpSpPr>
            <a:xfrm>
              <a:off x="4362087" y="1152419"/>
              <a:ext cx="1372524" cy="1811962"/>
              <a:chOff x="636346" y="2887663"/>
              <a:chExt cx="1125538" cy="1485900"/>
            </a:xfrm>
            <a:solidFill>
              <a:schemeClr val="bg1">
                <a:lumMod val="75000"/>
              </a:schemeClr>
            </a:solidFill>
          </p:grpSpPr>
          <p:sp>
            <p:nvSpPr>
              <p:cNvPr id="50" name="Freeform 180">
                <a:extLst>
                  <a:ext uri="{FF2B5EF4-FFF2-40B4-BE49-F238E27FC236}">
                    <a16:creationId xmlns:a16="http://schemas.microsoft.com/office/drawing/2014/main" id="{F2C3D7EB-CE2D-0C59-C351-012E7B9FD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933700"/>
                <a:ext cx="1125538" cy="269875"/>
              </a:xfrm>
              <a:custGeom>
                <a:avLst/>
                <a:gdLst>
                  <a:gd name="T0" fmla="*/ 0 w 709"/>
                  <a:gd name="T1" fmla="*/ 2147483647 h 170"/>
                  <a:gd name="T2" fmla="*/ 2147483647 w 709"/>
                  <a:gd name="T3" fmla="*/ 0 h 170"/>
                  <a:gd name="T4" fmla="*/ 2147483647 w 709"/>
                  <a:gd name="T5" fmla="*/ 0 h 170"/>
                  <a:gd name="T6" fmla="*/ 2147483647 w 709"/>
                  <a:gd name="T7" fmla="*/ 2147483647 h 170"/>
                  <a:gd name="T8" fmla="*/ 2147483647 w 709"/>
                  <a:gd name="T9" fmla="*/ 2147483647 h 170"/>
                  <a:gd name="T10" fmla="*/ 2147483647 w 709"/>
                  <a:gd name="T11" fmla="*/ 2147483647 h 170"/>
                  <a:gd name="T12" fmla="*/ 0 w 709"/>
                  <a:gd name="T13" fmla="*/ 2147483647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9" h="170">
                    <a:moveTo>
                      <a:pt x="0" y="85"/>
                    </a:moveTo>
                    <a:lnTo>
                      <a:pt x="113" y="0"/>
                    </a:lnTo>
                    <a:lnTo>
                      <a:pt x="595" y="0"/>
                    </a:lnTo>
                    <a:lnTo>
                      <a:pt x="709" y="85"/>
                    </a:lnTo>
                    <a:lnTo>
                      <a:pt x="595" y="170"/>
                    </a:lnTo>
                    <a:lnTo>
                      <a:pt x="113" y="170"/>
                    </a:lnTo>
                    <a:lnTo>
                      <a:pt x="0" y="85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1" name="Freeform 181">
                <a:extLst>
                  <a:ext uri="{FF2B5EF4-FFF2-40B4-BE49-F238E27FC236}">
                    <a16:creationId xmlns:a16="http://schemas.microsoft.com/office/drawing/2014/main" id="{6D0BD1D9-D016-F564-4A1A-54F5CB808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3068638"/>
                <a:ext cx="1125538" cy="269875"/>
              </a:xfrm>
              <a:custGeom>
                <a:avLst/>
                <a:gdLst>
                  <a:gd name="T0" fmla="*/ 0 w 709"/>
                  <a:gd name="T1" fmla="*/ 0 h 170"/>
                  <a:gd name="T2" fmla="*/ 0 w 709"/>
                  <a:gd name="T3" fmla="*/ 2147483647 h 170"/>
                  <a:gd name="T4" fmla="*/ 2147483647 w 709"/>
                  <a:gd name="T5" fmla="*/ 2147483647 h 170"/>
                  <a:gd name="T6" fmla="*/ 2147483647 w 709"/>
                  <a:gd name="T7" fmla="*/ 2147483647 h 170"/>
                  <a:gd name="T8" fmla="*/ 2147483647 w 709"/>
                  <a:gd name="T9" fmla="*/ 2147483647 h 170"/>
                  <a:gd name="T10" fmla="*/ 2147483647 w 709"/>
                  <a:gd name="T11" fmla="*/ 0 h 170"/>
                  <a:gd name="T12" fmla="*/ 2147483647 w 709"/>
                  <a:gd name="T13" fmla="*/ 2147483647 h 170"/>
                  <a:gd name="T14" fmla="*/ 2147483647 w 709"/>
                  <a:gd name="T15" fmla="*/ 2147483647 h 170"/>
                  <a:gd name="T16" fmla="*/ 0 w 709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09" h="170">
                    <a:moveTo>
                      <a:pt x="0" y="0"/>
                    </a:moveTo>
                    <a:lnTo>
                      <a:pt x="0" y="85"/>
                    </a:lnTo>
                    <a:lnTo>
                      <a:pt x="113" y="170"/>
                    </a:lnTo>
                    <a:lnTo>
                      <a:pt x="595" y="170"/>
                    </a:lnTo>
                    <a:lnTo>
                      <a:pt x="709" y="85"/>
                    </a:lnTo>
                    <a:lnTo>
                      <a:pt x="709" y="0"/>
                    </a:lnTo>
                    <a:lnTo>
                      <a:pt x="595" y="85"/>
                    </a:lnTo>
                    <a:lnTo>
                      <a:pt x="113" y="8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2" name="Freeform 184">
                <a:extLst>
                  <a:ext uri="{FF2B5EF4-FFF2-40B4-BE49-F238E27FC236}">
                    <a16:creationId xmlns:a16="http://schemas.microsoft.com/office/drawing/2014/main" id="{01F560FF-6142-9C63-6C97-0C798501D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734" y="3338513"/>
                <a:ext cx="765175" cy="1035050"/>
              </a:xfrm>
              <a:custGeom>
                <a:avLst/>
                <a:gdLst>
                  <a:gd name="T0" fmla="*/ 0 w 482"/>
                  <a:gd name="T1" fmla="*/ 0 h 652"/>
                  <a:gd name="T2" fmla="*/ 2147483647 w 482"/>
                  <a:gd name="T3" fmla="*/ 2147483647 h 652"/>
                  <a:gd name="T4" fmla="*/ 2147483647 w 482"/>
                  <a:gd name="T5" fmla="*/ 2147483647 h 652"/>
                  <a:gd name="T6" fmla="*/ 2147483647 w 482"/>
                  <a:gd name="T7" fmla="*/ 0 h 652"/>
                  <a:gd name="T8" fmla="*/ 0 w 482"/>
                  <a:gd name="T9" fmla="*/ 0 h 6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652">
                    <a:moveTo>
                      <a:pt x="0" y="0"/>
                    </a:moveTo>
                    <a:lnTo>
                      <a:pt x="85" y="652"/>
                    </a:lnTo>
                    <a:lnTo>
                      <a:pt x="397" y="652"/>
                    </a:lnTo>
                    <a:lnTo>
                      <a:pt x="48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3" name="Freeform 185">
                <a:extLst>
                  <a:ext uri="{FF2B5EF4-FFF2-40B4-BE49-F238E27FC236}">
                    <a16:creationId xmlns:a16="http://schemas.microsoft.com/office/drawing/2014/main" id="{40DB25F4-6CFE-B8AD-45C5-1067DB1CB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3203575"/>
                <a:ext cx="314325" cy="1169988"/>
              </a:xfrm>
              <a:custGeom>
                <a:avLst/>
                <a:gdLst>
                  <a:gd name="T0" fmla="*/ 2147483647 w 198"/>
                  <a:gd name="T1" fmla="*/ 2147483647 h 737"/>
                  <a:gd name="T2" fmla="*/ 2147483647 w 198"/>
                  <a:gd name="T3" fmla="*/ 2147483647 h 737"/>
                  <a:gd name="T4" fmla="*/ 0 w 198"/>
                  <a:gd name="T5" fmla="*/ 0 h 737"/>
                  <a:gd name="T6" fmla="*/ 2147483647 w 198"/>
                  <a:gd name="T7" fmla="*/ 2147483647 h 737"/>
                  <a:gd name="T8" fmla="*/ 2147483647 w 198"/>
                  <a:gd name="T9" fmla="*/ 2147483647 h 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737">
                    <a:moveTo>
                      <a:pt x="198" y="737"/>
                    </a:moveTo>
                    <a:lnTo>
                      <a:pt x="113" y="85"/>
                    </a:lnTo>
                    <a:lnTo>
                      <a:pt x="0" y="0"/>
                    </a:lnTo>
                    <a:lnTo>
                      <a:pt x="113" y="652"/>
                    </a:lnTo>
                    <a:lnTo>
                      <a:pt x="198" y="737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4" name="Freeform 186">
                <a:extLst>
                  <a:ext uri="{FF2B5EF4-FFF2-40B4-BE49-F238E27FC236}">
                    <a16:creationId xmlns:a16="http://schemas.microsoft.com/office/drawing/2014/main" id="{05AF2B41-1C2F-6674-D58B-739FF781741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45971" y="3203575"/>
                <a:ext cx="314325" cy="1169988"/>
              </a:xfrm>
              <a:custGeom>
                <a:avLst/>
                <a:gdLst>
                  <a:gd name="T0" fmla="*/ 2147483647 w 198"/>
                  <a:gd name="T1" fmla="*/ 2147483647 h 737"/>
                  <a:gd name="T2" fmla="*/ 2147483647 w 198"/>
                  <a:gd name="T3" fmla="*/ 2147483647 h 737"/>
                  <a:gd name="T4" fmla="*/ 0 w 198"/>
                  <a:gd name="T5" fmla="*/ 0 h 737"/>
                  <a:gd name="T6" fmla="*/ 2147483647 w 198"/>
                  <a:gd name="T7" fmla="*/ 2147483647 h 737"/>
                  <a:gd name="T8" fmla="*/ 2147483647 w 198"/>
                  <a:gd name="T9" fmla="*/ 2147483647 h 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737">
                    <a:moveTo>
                      <a:pt x="198" y="737"/>
                    </a:moveTo>
                    <a:lnTo>
                      <a:pt x="113" y="85"/>
                    </a:lnTo>
                    <a:lnTo>
                      <a:pt x="0" y="0"/>
                    </a:lnTo>
                    <a:lnTo>
                      <a:pt x="113" y="652"/>
                    </a:lnTo>
                    <a:lnTo>
                      <a:pt x="198" y="737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5" name="Freeform 187">
                <a:extLst>
                  <a:ext uri="{FF2B5EF4-FFF2-40B4-BE49-F238E27FC236}">
                    <a16:creationId xmlns:a16="http://schemas.microsoft.com/office/drawing/2014/main" id="{BF285DB2-1B35-70CA-B879-C71FC2603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887663"/>
                <a:ext cx="1125538" cy="360362"/>
              </a:xfrm>
              <a:custGeom>
                <a:avLst/>
                <a:gdLst>
                  <a:gd name="T0" fmla="*/ 0 w 737"/>
                  <a:gd name="T1" fmla="*/ 2147483647 h 227"/>
                  <a:gd name="T2" fmla="*/ 2147483647 w 737"/>
                  <a:gd name="T3" fmla="*/ 2147483647 h 227"/>
                  <a:gd name="T4" fmla="*/ 2147483647 w 737"/>
                  <a:gd name="T5" fmla="*/ 2147483647 h 227"/>
                  <a:gd name="T6" fmla="*/ 2147483647 w 737"/>
                  <a:gd name="T7" fmla="*/ 2147483647 h 227"/>
                  <a:gd name="T8" fmla="*/ 2147483647 w 737"/>
                  <a:gd name="T9" fmla="*/ 2147483647 h 227"/>
                  <a:gd name="T10" fmla="*/ 2147483647 w 737"/>
                  <a:gd name="T11" fmla="*/ 0 h 227"/>
                  <a:gd name="T12" fmla="*/ 2147483647 w 737"/>
                  <a:gd name="T13" fmla="*/ 0 h 227"/>
                  <a:gd name="T14" fmla="*/ 0 w 737"/>
                  <a:gd name="T15" fmla="*/ 2147483647 h 227"/>
                  <a:gd name="T16" fmla="*/ 0 w 737"/>
                  <a:gd name="T17" fmla="*/ 2147483647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37" h="227">
                    <a:moveTo>
                      <a:pt x="0" y="142"/>
                    </a:moveTo>
                    <a:lnTo>
                      <a:pt x="113" y="227"/>
                    </a:lnTo>
                    <a:lnTo>
                      <a:pt x="624" y="227"/>
                    </a:lnTo>
                    <a:lnTo>
                      <a:pt x="737" y="142"/>
                    </a:lnTo>
                    <a:lnTo>
                      <a:pt x="737" y="85"/>
                    </a:lnTo>
                    <a:lnTo>
                      <a:pt x="624" y="0"/>
                    </a:lnTo>
                    <a:lnTo>
                      <a:pt x="113" y="0"/>
                    </a:lnTo>
                    <a:lnTo>
                      <a:pt x="0" y="85"/>
                    </a:lnTo>
                    <a:lnTo>
                      <a:pt x="0" y="14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6" name="Freeform 188">
                <a:extLst>
                  <a:ext uri="{FF2B5EF4-FFF2-40B4-BE49-F238E27FC236}">
                    <a16:creationId xmlns:a16="http://schemas.microsoft.com/office/drawing/2014/main" id="{5B7C2701-AEE0-28B3-B511-3F613DE9E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887663"/>
                <a:ext cx="1125538" cy="269875"/>
              </a:xfrm>
              <a:custGeom>
                <a:avLst/>
                <a:gdLst>
                  <a:gd name="T0" fmla="*/ 0 w 737"/>
                  <a:gd name="T1" fmla="*/ 2147483647 h 170"/>
                  <a:gd name="T2" fmla="*/ 2147483647 w 737"/>
                  <a:gd name="T3" fmla="*/ 0 h 170"/>
                  <a:gd name="T4" fmla="*/ 2147483647 w 737"/>
                  <a:gd name="T5" fmla="*/ 0 h 170"/>
                  <a:gd name="T6" fmla="*/ 2147483647 w 737"/>
                  <a:gd name="T7" fmla="*/ 2147483647 h 170"/>
                  <a:gd name="T8" fmla="*/ 2147483647 w 737"/>
                  <a:gd name="T9" fmla="*/ 2147483647 h 170"/>
                  <a:gd name="T10" fmla="*/ 2147483647 w 737"/>
                  <a:gd name="T11" fmla="*/ 2147483647 h 170"/>
                  <a:gd name="T12" fmla="*/ 0 w 737"/>
                  <a:gd name="T13" fmla="*/ 2147483647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37" h="170">
                    <a:moveTo>
                      <a:pt x="0" y="85"/>
                    </a:moveTo>
                    <a:lnTo>
                      <a:pt x="113" y="0"/>
                    </a:lnTo>
                    <a:lnTo>
                      <a:pt x="624" y="0"/>
                    </a:lnTo>
                    <a:lnTo>
                      <a:pt x="737" y="85"/>
                    </a:lnTo>
                    <a:lnTo>
                      <a:pt x="624" y="170"/>
                    </a:lnTo>
                    <a:lnTo>
                      <a:pt x="113" y="170"/>
                    </a:lnTo>
                    <a:lnTo>
                      <a:pt x="0" y="85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7" name="Freeform 190">
                <a:extLst>
                  <a:ext uri="{FF2B5EF4-FFF2-40B4-BE49-F238E27FC236}">
                    <a16:creationId xmlns:a16="http://schemas.microsoft.com/office/drawing/2014/main" id="{99E8D564-ECE1-7CF6-78AA-06BA12668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221" y="2933700"/>
                <a:ext cx="539750" cy="88900"/>
              </a:xfrm>
              <a:custGeom>
                <a:avLst/>
                <a:gdLst>
                  <a:gd name="T0" fmla="*/ 0 w 340"/>
                  <a:gd name="T1" fmla="*/ 2147483647 h 56"/>
                  <a:gd name="T2" fmla="*/ 2147483647 w 340"/>
                  <a:gd name="T3" fmla="*/ 0 h 56"/>
                  <a:gd name="T4" fmla="*/ 2147483647 w 340"/>
                  <a:gd name="T5" fmla="*/ 0 h 56"/>
                  <a:gd name="T6" fmla="*/ 2147483647 w 340"/>
                  <a:gd name="T7" fmla="*/ 2147483647 h 56"/>
                  <a:gd name="T8" fmla="*/ 2147483647 w 340"/>
                  <a:gd name="T9" fmla="*/ 2147483647 h 56"/>
                  <a:gd name="T10" fmla="*/ 2147483647 w 340"/>
                  <a:gd name="T11" fmla="*/ 2147483647 h 56"/>
                  <a:gd name="T12" fmla="*/ 0 w 340"/>
                  <a:gd name="T13" fmla="*/ 2147483647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0" h="56">
                    <a:moveTo>
                      <a:pt x="0" y="28"/>
                    </a:moveTo>
                    <a:lnTo>
                      <a:pt x="85" y="0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255" y="56"/>
                    </a:lnTo>
                    <a:lnTo>
                      <a:pt x="85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8" name="Freeform 191">
                <a:extLst>
                  <a:ext uri="{FF2B5EF4-FFF2-40B4-BE49-F238E27FC236}">
                    <a16:creationId xmlns:a16="http://schemas.microsoft.com/office/drawing/2014/main" id="{BCA72D48-4DE4-97D5-8E44-ADB4FCFAE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196" y="2887663"/>
                <a:ext cx="179388" cy="88900"/>
              </a:xfrm>
              <a:custGeom>
                <a:avLst/>
                <a:gdLst>
                  <a:gd name="T0" fmla="*/ 0 w 113"/>
                  <a:gd name="T1" fmla="*/ 2147483647 h 56"/>
                  <a:gd name="T2" fmla="*/ 2147483647 w 113"/>
                  <a:gd name="T3" fmla="*/ 0 h 56"/>
                  <a:gd name="T4" fmla="*/ 2147483647 w 113"/>
                  <a:gd name="T5" fmla="*/ 0 h 56"/>
                  <a:gd name="T6" fmla="*/ 2147483647 w 113"/>
                  <a:gd name="T7" fmla="*/ 2147483647 h 56"/>
                  <a:gd name="T8" fmla="*/ 0 w 113"/>
                  <a:gd name="T9" fmla="*/ 2147483647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0" y="56"/>
                    </a:moveTo>
                    <a:lnTo>
                      <a:pt x="28" y="0"/>
                    </a:lnTo>
                    <a:lnTo>
                      <a:pt x="85" y="0"/>
                    </a:lnTo>
                    <a:lnTo>
                      <a:pt x="113" y="56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9" name="Rectangle 192">
                <a:extLst>
                  <a:ext uri="{FF2B5EF4-FFF2-40B4-BE49-F238E27FC236}">
                    <a16:creationId xmlns:a16="http://schemas.microsoft.com/office/drawing/2014/main" id="{3DE10A63-6755-8B76-099A-8E9047B32D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646" y="3382963"/>
                <a:ext cx="134938" cy="94615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0" name="Freeform 193">
                <a:extLst>
                  <a:ext uri="{FF2B5EF4-FFF2-40B4-BE49-F238E27FC236}">
                    <a16:creationId xmlns:a16="http://schemas.microsoft.com/office/drawing/2014/main" id="{9923FB3F-9482-3FEC-4C67-5D177696A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221" y="3382963"/>
                <a:ext cx="180975" cy="946150"/>
              </a:xfrm>
              <a:custGeom>
                <a:avLst/>
                <a:gdLst>
                  <a:gd name="T0" fmla="*/ 2147483647 w 114"/>
                  <a:gd name="T1" fmla="*/ 2147483647 h 596"/>
                  <a:gd name="T2" fmla="*/ 2147483647 w 114"/>
                  <a:gd name="T3" fmla="*/ 0 h 596"/>
                  <a:gd name="T4" fmla="*/ 0 w 114"/>
                  <a:gd name="T5" fmla="*/ 0 h 596"/>
                  <a:gd name="T6" fmla="*/ 2147483647 w 114"/>
                  <a:gd name="T7" fmla="*/ 2147483647 h 596"/>
                  <a:gd name="T8" fmla="*/ 2147483647 w 114"/>
                  <a:gd name="T9" fmla="*/ 2147483647 h 5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596">
                    <a:moveTo>
                      <a:pt x="114" y="596"/>
                    </a:moveTo>
                    <a:lnTo>
                      <a:pt x="114" y="0"/>
                    </a:lnTo>
                    <a:lnTo>
                      <a:pt x="0" y="0"/>
                    </a:lnTo>
                    <a:lnTo>
                      <a:pt x="57" y="596"/>
                    </a:lnTo>
                    <a:lnTo>
                      <a:pt x="114" y="59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1" name="Freeform 195">
                <a:extLst>
                  <a:ext uri="{FF2B5EF4-FFF2-40B4-BE49-F238E27FC236}">
                    <a16:creationId xmlns:a16="http://schemas.microsoft.com/office/drawing/2014/main" id="{9BA5BB46-AC7E-6B6C-468F-2DBEAEA92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1034" y="3382963"/>
                <a:ext cx="180975" cy="946150"/>
              </a:xfrm>
              <a:custGeom>
                <a:avLst/>
                <a:gdLst>
                  <a:gd name="T0" fmla="*/ 0 w 114"/>
                  <a:gd name="T1" fmla="*/ 2147483647 h 596"/>
                  <a:gd name="T2" fmla="*/ 0 w 114"/>
                  <a:gd name="T3" fmla="*/ 0 h 596"/>
                  <a:gd name="T4" fmla="*/ 2147483647 w 114"/>
                  <a:gd name="T5" fmla="*/ 0 h 596"/>
                  <a:gd name="T6" fmla="*/ 2147483647 w 114"/>
                  <a:gd name="T7" fmla="*/ 2147483647 h 596"/>
                  <a:gd name="T8" fmla="*/ 0 w 114"/>
                  <a:gd name="T9" fmla="*/ 2147483647 h 5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596">
                    <a:moveTo>
                      <a:pt x="0" y="596"/>
                    </a:moveTo>
                    <a:lnTo>
                      <a:pt x="0" y="0"/>
                    </a:lnTo>
                    <a:lnTo>
                      <a:pt x="114" y="0"/>
                    </a:lnTo>
                    <a:lnTo>
                      <a:pt x="57" y="596"/>
                    </a:lnTo>
                    <a:lnTo>
                      <a:pt x="0" y="59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2" name="Freeform 196">
                <a:extLst>
                  <a:ext uri="{FF2B5EF4-FFF2-40B4-BE49-F238E27FC236}">
                    <a16:creationId xmlns:a16="http://schemas.microsoft.com/office/drawing/2014/main" id="{8CE10922-A6D5-E25B-4FAD-E63789A87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96" y="3292475"/>
                <a:ext cx="225425" cy="990600"/>
              </a:xfrm>
              <a:custGeom>
                <a:avLst/>
                <a:gdLst>
                  <a:gd name="T0" fmla="*/ 2147483647 w 142"/>
                  <a:gd name="T1" fmla="*/ 2147483647 h 624"/>
                  <a:gd name="T2" fmla="*/ 0 w 142"/>
                  <a:gd name="T3" fmla="*/ 0 h 624"/>
                  <a:gd name="T4" fmla="*/ 2147483647 w 142"/>
                  <a:gd name="T5" fmla="*/ 2147483647 h 624"/>
                  <a:gd name="T6" fmla="*/ 2147483647 w 142"/>
                  <a:gd name="T7" fmla="*/ 2147483647 h 624"/>
                  <a:gd name="T8" fmla="*/ 2147483647 w 142"/>
                  <a:gd name="T9" fmla="*/ 2147483647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624">
                    <a:moveTo>
                      <a:pt x="57" y="57"/>
                    </a:moveTo>
                    <a:lnTo>
                      <a:pt x="0" y="0"/>
                    </a:lnTo>
                    <a:lnTo>
                      <a:pt x="114" y="567"/>
                    </a:lnTo>
                    <a:lnTo>
                      <a:pt x="142" y="624"/>
                    </a:lnTo>
                    <a:lnTo>
                      <a:pt x="57" y="5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3" name="Freeform 197">
                <a:extLst>
                  <a:ext uri="{FF2B5EF4-FFF2-40B4-BE49-F238E27FC236}">
                    <a16:creationId xmlns:a16="http://schemas.microsoft.com/office/drawing/2014/main" id="{8561A3C9-AEA5-CB00-07BD-6084F47F067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92009" y="3292475"/>
                <a:ext cx="225425" cy="990600"/>
              </a:xfrm>
              <a:custGeom>
                <a:avLst/>
                <a:gdLst>
                  <a:gd name="T0" fmla="*/ 2147483647 w 142"/>
                  <a:gd name="T1" fmla="*/ 2147483647 h 624"/>
                  <a:gd name="T2" fmla="*/ 0 w 142"/>
                  <a:gd name="T3" fmla="*/ 0 h 624"/>
                  <a:gd name="T4" fmla="*/ 2147483647 w 142"/>
                  <a:gd name="T5" fmla="*/ 2147483647 h 624"/>
                  <a:gd name="T6" fmla="*/ 2147483647 w 142"/>
                  <a:gd name="T7" fmla="*/ 2147483647 h 624"/>
                  <a:gd name="T8" fmla="*/ 2147483647 w 142"/>
                  <a:gd name="T9" fmla="*/ 2147483647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624">
                    <a:moveTo>
                      <a:pt x="57" y="57"/>
                    </a:moveTo>
                    <a:lnTo>
                      <a:pt x="0" y="0"/>
                    </a:lnTo>
                    <a:lnTo>
                      <a:pt x="114" y="567"/>
                    </a:lnTo>
                    <a:lnTo>
                      <a:pt x="142" y="624"/>
                    </a:lnTo>
                    <a:lnTo>
                      <a:pt x="57" y="5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C9600D2D-A65D-5BDC-E666-047D33E3E88E}"/>
                </a:ext>
              </a:extLst>
            </p:cNvPr>
            <p:cNvSpPr/>
            <p:nvPr/>
          </p:nvSpPr>
          <p:spPr bwMode="auto">
            <a:xfrm>
              <a:off x="3815934" y="815181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DAB8FBA2-15F1-CCE4-5D66-0EE4974D02D7}"/>
              </a:ext>
            </a:extLst>
          </p:cNvPr>
          <p:cNvGrpSpPr/>
          <p:nvPr/>
        </p:nvGrpSpPr>
        <p:grpSpPr>
          <a:xfrm>
            <a:off x="776469" y="951671"/>
            <a:ext cx="2475418" cy="2475418"/>
            <a:chOff x="689971" y="684429"/>
            <a:chExt cx="2735056" cy="2735056"/>
          </a:xfrm>
        </p:grpSpPr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070F6E27-30BA-7021-4E6E-3CD6E4C055C8}"/>
                </a:ext>
              </a:extLst>
            </p:cNvPr>
            <p:cNvSpPr/>
            <p:nvPr/>
          </p:nvSpPr>
          <p:spPr bwMode="auto">
            <a:xfrm>
              <a:off x="689971" y="684429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96782B9A-2EB5-A4F2-EEAC-6A242D0C4D98}"/>
                </a:ext>
              </a:extLst>
            </p:cNvPr>
            <p:cNvSpPr/>
            <p:nvPr/>
          </p:nvSpPr>
          <p:spPr bwMode="auto">
            <a:xfrm>
              <a:off x="850135" y="85756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D709693E-E5A6-3A44-B09E-0C5C3A50F66E}"/>
                </a:ext>
              </a:extLst>
            </p:cNvPr>
            <p:cNvSpPr/>
            <p:nvPr/>
          </p:nvSpPr>
          <p:spPr bwMode="auto">
            <a:xfrm>
              <a:off x="768933" y="763391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B2D49BAF-7A29-3051-4AC1-D9A63E234B6D}"/>
                </a:ext>
              </a:extLst>
            </p:cNvPr>
            <p:cNvGrpSpPr/>
            <p:nvPr/>
          </p:nvGrpSpPr>
          <p:grpSpPr>
            <a:xfrm>
              <a:off x="1354669" y="1176397"/>
              <a:ext cx="1337732" cy="1776792"/>
              <a:chOff x="2018520" y="4381681"/>
              <a:chExt cx="1240211" cy="1647263"/>
            </a:xfrm>
          </p:grpSpPr>
          <p:sp>
            <p:nvSpPr>
              <p:cNvPr id="70" name="正方形/長方形 32">
                <a:extLst>
                  <a:ext uri="{FF2B5EF4-FFF2-40B4-BE49-F238E27FC236}">
                    <a16:creationId xmlns:a16="http://schemas.microsoft.com/office/drawing/2014/main" id="{D7BACC5D-697B-497D-D202-BC770D755FD4}"/>
                  </a:ext>
                </a:extLst>
              </p:cNvPr>
              <p:cNvSpPr/>
              <p:nvPr/>
            </p:nvSpPr>
            <p:spPr>
              <a:xfrm>
                <a:off x="2018520" y="4663440"/>
                <a:ext cx="1240211" cy="1365504"/>
              </a:xfrm>
              <a:custGeom>
                <a:avLst/>
                <a:gdLst/>
                <a:ahLst/>
                <a:cxnLst/>
                <a:rect l="l" t="t" r="r" b="b"/>
                <a:pathLst>
                  <a:path w="1240211" h="1731264">
                    <a:moveTo>
                      <a:pt x="0" y="0"/>
                    </a:moveTo>
                    <a:lnTo>
                      <a:pt x="175661" y="0"/>
                    </a:lnTo>
                    <a:lnTo>
                      <a:pt x="175661" y="350749"/>
                    </a:lnTo>
                    <a:cubicBezTo>
                      <a:pt x="175661" y="394879"/>
                      <a:pt x="211436" y="430654"/>
                      <a:pt x="255566" y="430654"/>
                    </a:cubicBezTo>
                    <a:lnTo>
                      <a:pt x="984646" y="430654"/>
                    </a:lnTo>
                    <a:cubicBezTo>
                      <a:pt x="1028776" y="430654"/>
                      <a:pt x="1064551" y="394879"/>
                      <a:pt x="1064551" y="350749"/>
                    </a:cubicBezTo>
                    <a:lnTo>
                      <a:pt x="1064551" y="0"/>
                    </a:lnTo>
                    <a:lnTo>
                      <a:pt x="1240211" y="0"/>
                    </a:lnTo>
                    <a:lnTo>
                      <a:pt x="1240211" y="1731264"/>
                    </a:lnTo>
                    <a:lnTo>
                      <a:pt x="0" y="17312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片側の 2 つの角を丸めた四角形 305">
                <a:extLst>
                  <a:ext uri="{FF2B5EF4-FFF2-40B4-BE49-F238E27FC236}">
                    <a16:creationId xmlns:a16="http://schemas.microsoft.com/office/drawing/2014/main" id="{D8C84FFE-2069-8B29-130B-77C9D18B5D71}"/>
                  </a:ext>
                </a:extLst>
              </p:cNvPr>
              <p:cNvSpPr/>
              <p:nvPr/>
            </p:nvSpPr>
            <p:spPr>
              <a:xfrm>
                <a:off x="2019479" y="4381681"/>
                <a:ext cx="1239252" cy="28175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9ECE8F87-D1CF-9259-C5A9-4713E2F0C4B4}"/>
                  </a:ext>
                </a:extLst>
              </p:cNvPr>
              <p:cNvSpPr txBox="1"/>
              <p:nvPr/>
            </p:nvSpPr>
            <p:spPr>
              <a:xfrm>
                <a:off x="2176010" y="5223761"/>
                <a:ext cx="903148" cy="4512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DUST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1C4BED0-7599-49F2-196B-E2BD43CBC731}"/>
                </a:ext>
              </a:extLst>
            </p:cNvPr>
            <p:cNvSpPr/>
            <p:nvPr/>
          </p:nvSpPr>
          <p:spPr bwMode="auto">
            <a:xfrm>
              <a:off x="825084" y="815181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D746B667-B5AE-EE36-926A-2FC577AAB0E2}"/>
              </a:ext>
            </a:extLst>
          </p:cNvPr>
          <p:cNvGrpSpPr/>
          <p:nvPr/>
        </p:nvGrpSpPr>
        <p:grpSpPr>
          <a:xfrm>
            <a:off x="779145" y="3854925"/>
            <a:ext cx="2475418" cy="2475418"/>
            <a:chOff x="689971" y="3795929"/>
            <a:chExt cx="2735056" cy="2735056"/>
          </a:xfrm>
        </p:grpSpPr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2B797DA6-1EDC-7FE2-E4DE-142B8EB965FC}"/>
                </a:ext>
              </a:extLst>
            </p:cNvPr>
            <p:cNvSpPr/>
            <p:nvPr/>
          </p:nvSpPr>
          <p:spPr bwMode="auto">
            <a:xfrm>
              <a:off x="689971" y="3795929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55E4782D-EE8E-442D-1902-BFD661CF4D6C}"/>
                </a:ext>
              </a:extLst>
            </p:cNvPr>
            <p:cNvSpPr/>
            <p:nvPr/>
          </p:nvSpPr>
          <p:spPr bwMode="auto">
            <a:xfrm>
              <a:off x="850135" y="396906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3B3CF2C8-C6C5-E79C-B95F-E3FB38AC18A1}"/>
                </a:ext>
              </a:extLst>
            </p:cNvPr>
            <p:cNvSpPr/>
            <p:nvPr/>
          </p:nvSpPr>
          <p:spPr bwMode="auto">
            <a:xfrm>
              <a:off x="768933" y="3874891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07FFE75D-9119-AA86-05DC-AA74CAEE02A4}"/>
                </a:ext>
              </a:extLst>
            </p:cNvPr>
            <p:cNvGrpSpPr/>
            <p:nvPr/>
          </p:nvGrpSpPr>
          <p:grpSpPr>
            <a:xfrm>
              <a:off x="1306268" y="4340177"/>
              <a:ext cx="1502462" cy="1789767"/>
              <a:chOff x="-3568947" y="4037181"/>
              <a:chExt cx="1502462" cy="1789767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E7E2C1E5-AEE6-765C-1467-F2365AA2D0B1}"/>
                  </a:ext>
                </a:extLst>
              </p:cNvPr>
              <p:cNvGrpSpPr/>
              <p:nvPr/>
            </p:nvGrpSpPr>
            <p:grpSpPr>
              <a:xfrm>
                <a:off x="-3545842" y="4160683"/>
                <a:ext cx="1363282" cy="1580067"/>
                <a:chOff x="4175758" y="4160683"/>
                <a:chExt cx="1363282" cy="1580067"/>
              </a:xfrm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C93874EE-063C-557A-FFD1-E081B2387DD8}"/>
                    </a:ext>
                  </a:extLst>
                </p:cNvPr>
                <p:cNvGrpSpPr/>
                <p:nvPr/>
              </p:nvGrpSpPr>
              <p:grpSpPr>
                <a:xfrm>
                  <a:off x="4175758" y="4160683"/>
                  <a:ext cx="1363282" cy="1580067"/>
                  <a:chOff x="4256467" y="2794083"/>
                  <a:chExt cx="1363282" cy="1580067"/>
                </a:xfrm>
              </p:grpSpPr>
              <p:sp>
                <p:nvSpPr>
                  <p:cNvPr id="126" name="楕円 125">
                    <a:extLst>
                      <a:ext uri="{FF2B5EF4-FFF2-40B4-BE49-F238E27FC236}">
                        <a16:creationId xmlns:a16="http://schemas.microsoft.com/office/drawing/2014/main" id="{1B6E59A2-326E-2B84-E87F-0BBD806BE5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7291" y="4060574"/>
                    <a:ext cx="861634" cy="31357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5CB88B7B-77A9-CA69-46AB-33E4352A16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56467" y="2794083"/>
                    <a:ext cx="1363282" cy="1548317"/>
                  </a:xfrm>
                  <a:custGeom>
                    <a:avLst/>
                    <a:gdLst>
                      <a:gd name="connsiteX0" fmla="*/ 681641 w 1363282"/>
                      <a:gd name="connsiteY0" fmla="*/ 0 h 1548317"/>
                      <a:gd name="connsiteX1" fmla="*/ 1363282 w 1363282"/>
                      <a:gd name="connsiteY1" fmla="*/ 160162 h 1548317"/>
                      <a:gd name="connsiteX2" fmla="*/ 1357997 w 1363282"/>
                      <a:gd name="connsiteY2" fmla="*/ 172481 h 1548317"/>
                      <a:gd name="connsiteX3" fmla="*/ 1109544 w 1363282"/>
                      <a:gd name="connsiteY3" fmla="*/ 1418172 h 1548317"/>
                      <a:gd name="connsiteX4" fmla="*/ 1105078 w 1363282"/>
                      <a:gd name="connsiteY4" fmla="*/ 1418172 h 1548317"/>
                      <a:gd name="connsiteX5" fmla="*/ 1103706 w 1363282"/>
                      <a:gd name="connsiteY5" fmla="*/ 1423128 h 1548317"/>
                      <a:gd name="connsiteX6" fmla="*/ 681641 w 1363282"/>
                      <a:gd name="connsiteY6" fmla="*/ 1548317 h 1548317"/>
                      <a:gd name="connsiteX7" fmla="*/ 259577 w 1363282"/>
                      <a:gd name="connsiteY7" fmla="*/ 1423128 h 1548317"/>
                      <a:gd name="connsiteX8" fmla="*/ 258204 w 1363282"/>
                      <a:gd name="connsiteY8" fmla="*/ 1418172 h 1548317"/>
                      <a:gd name="connsiteX9" fmla="*/ 253740 w 1363282"/>
                      <a:gd name="connsiteY9" fmla="*/ 1418172 h 1548317"/>
                      <a:gd name="connsiteX10" fmla="*/ 5289 w 1363282"/>
                      <a:gd name="connsiteY10" fmla="*/ 172490 h 1548317"/>
                      <a:gd name="connsiteX11" fmla="*/ 0 w 1363282"/>
                      <a:gd name="connsiteY11" fmla="*/ 160162 h 1548317"/>
                      <a:gd name="connsiteX12" fmla="*/ 681641 w 1363282"/>
                      <a:gd name="connsiteY12" fmla="*/ 0 h 15483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63282" h="1548317">
                        <a:moveTo>
                          <a:pt x="681641" y="0"/>
                        </a:moveTo>
                        <a:cubicBezTo>
                          <a:pt x="1058101" y="0"/>
                          <a:pt x="1363282" y="71707"/>
                          <a:pt x="1363282" y="160162"/>
                        </a:cubicBezTo>
                        <a:lnTo>
                          <a:pt x="1357997" y="172481"/>
                        </a:lnTo>
                        <a:lnTo>
                          <a:pt x="1109544" y="1418172"/>
                        </a:lnTo>
                        <a:lnTo>
                          <a:pt x="1105078" y="1418172"/>
                        </a:lnTo>
                        <a:lnTo>
                          <a:pt x="1103706" y="1423128"/>
                        </a:lnTo>
                        <a:cubicBezTo>
                          <a:pt x="1063534" y="1494573"/>
                          <a:pt x="889833" y="1548317"/>
                          <a:pt x="681641" y="1548317"/>
                        </a:cubicBezTo>
                        <a:cubicBezTo>
                          <a:pt x="473449" y="1548317"/>
                          <a:pt x="299749" y="1494573"/>
                          <a:pt x="259577" y="1423128"/>
                        </a:cubicBezTo>
                        <a:lnTo>
                          <a:pt x="258204" y="1418172"/>
                        </a:lnTo>
                        <a:lnTo>
                          <a:pt x="253740" y="1418172"/>
                        </a:lnTo>
                        <a:lnTo>
                          <a:pt x="5289" y="172490"/>
                        </a:lnTo>
                        <a:lnTo>
                          <a:pt x="0" y="160162"/>
                        </a:lnTo>
                        <a:cubicBezTo>
                          <a:pt x="0" y="71707"/>
                          <a:pt x="305181" y="0"/>
                          <a:pt x="681641" y="0"/>
                        </a:cubicBezTo>
                        <a:close/>
                      </a:path>
                    </a:pathLst>
                  </a:custGeom>
                  <a:pattFill prst="openDmnd">
                    <a:fgClr>
                      <a:schemeClr val="bg2"/>
                    </a:fgClr>
                    <a:bgClr>
                      <a:schemeClr val="bg1"/>
                    </a:bgClr>
                  </a:patt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AAD5A871-B11E-EC3F-D62A-A85FCE6091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56467" y="2794083"/>
                    <a:ext cx="1363282" cy="1548317"/>
                  </a:xfrm>
                  <a:custGeom>
                    <a:avLst/>
                    <a:gdLst>
                      <a:gd name="connsiteX0" fmla="*/ 681641 w 1363282"/>
                      <a:gd name="connsiteY0" fmla="*/ 0 h 1548317"/>
                      <a:gd name="connsiteX1" fmla="*/ 1363282 w 1363282"/>
                      <a:gd name="connsiteY1" fmla="*/ 160162 h 1548317"/>
                      <a:gd name="connsiteX2" fmla="*/ 1357997 w 1363282"/>
                      <a:gd name="connsiteY2" fmla="*/ 172481 h 1548317"/>
                      <a:gd name="connsiteX3" fmla="*/ 1109544 w 1363282"/>
                      <a:gd name="connsiteY3" fmla="*/ 1418172 h 1548317"/>
                      <a:gd name="connsiteX4" fmla="*/ 1105078 w 1363282"/>
                      <a:gd name="connsiteY4" fmla="*/ 1418172 h 1548317"/>
                      <a:gd name="connsiteX5" fmla="*/ 1103706 w 1363282"/>
                      <a:gd name="connsiteY5" fmla="*/ 1423128 h 1548317"/>
                      <a:gd name="connsiteX6" fmla="*/ 681641 w 1363282"/>
                      <a:gd name="connsiteY6" fmla="*/ 1548317 h 1548317"/>
                      <a:gd name="connsiteX7" fmla="*/ 259577 w 1363282"/>
                      <a:gd name="connsiteY7" fmla="*/ 1423128 h 1548317"/>
                      <a:gd name="connsiteX8" fmla="*/ 258204 w 1363282"/>
                      <a:gd name="connsiteY8" fmla="*/ 1418172 h 1548317"/>
                      <a:gd name="connsiteX9" fmla="*/ 253740 w 1363282"/>
                      <a:gd name="connsiteY9" fmla="*/ 1418172 h 1548317"/>
                      <a:gd name="connsiteX10" fmla="*/ 5289 w 1363282"/>
                      <a:gd name="connsiteY10" fmla="*/ 172490 h 1548317"/>
                      <a:gd name="connsiteX11" fmla="*/ 0 w 1363282"/>
                      <a:gd name="connsiteY11" fmla="*/ 160162 h 1548317"/>
                      <a:gd name="connsiteX12" fmla="*/ 681641 w 1363282"/>
                      <a:gd name="connsiteY12" fmla="*/ 0 h 15483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63282" h="1548317">
                        <a:moveTo>
                          <a:pt x="681641" y="0"/>
                        </a:moveTo>
                        <a:cubicBezTo>
                          <a:pt x="1058101" y="0"/>
                          <a:pt x="1363282" y="71707"/>
                          <a:pt x="1363282" y="160162"/>
                        </a:cubicBezTo>
                        <a:lnTo>
                          <a:pt x="1357997" y="172481"/>
                        </a:lnTo>
                        <a:lnTo>
                          <a:pt x="1109544" y="1418172"/>
                        </a:lnTo>
                        <a:lnTo>
                          <a:pt x="1105078" y="1418172"/>
                        </a:lnTo>
                        <a:lnTo>
                          <a:pt x="1103706" y="1423128"/>
                        </a:lnTo>
                        <a:cubicBezTo>
                          <a:pt x="1063534" y="1494573"/>
                          <a:pt x="889833" y="1548317"/>
                          <a:pt x="681641" y="1548317"/>
                        </a:cubicBezTo>
                        <a:cubicBezTo>
                          <a:pt x="473449" y="1548317"/>
                          <a:pt x="299749" y="1494573"/>
                          <a:pt x="259577" y="1423128"/>
                        </a:cubicBezTo>
                        <a:lnTo>
                          <a:pt x="258204" y="1418172"/>
                        </a:lnTo>
                        <a:lnTo>
                          <a:pt x="253740" y="1418172"/>
                        </a:lnTo>
                        <a:lnTo>
                          <a:pt x="5289" y="172490"/>
                        </a:lnTo>
                        <a:lnTo>
                          <a:pt x="0" y="160162"/>
                        </a:lnTo>
                        <a:cubicBezTo>
                          <a:pt x="0" y="71707"/>
                          <a:pt x="305181" y="0"/>
                          <a:pt x="681641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000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60000"/>
                        </a:schemeClr>
                      </a:gs>
                    </a:gsLst>
                    <a:lin ang="10800000" scaled="1"/>
                    <a:tileRect/>
                  </a:gra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72E56E19-9EF3-9D91-940A-93844C9056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56467" y="2794083"/>
                    <a:ext cx="1363282" cy="32032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lumMod val="65000"/>
                        </a:schemeClr>
                      </a:gs>
                    </a:gsLst>
                    <a:lin ang="0" scaled="1"/>
                    <a:tileRect/>
                  </a:gra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0" name="楕円 129">
                    <a:extLst>
                      <a:ext uri="{FF2B5EF4-FFF2-40B4-BE49-F238E27FC236}">
                        <a16:creationId xmlns:a16="http://schemas.microsoft.com/office/drawing/2014/main" id="{0A0E7D70-471C-1F71-5601-F89195DE5F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7267" y="2822575"/>
                    <a:ext cx="1261682" cy="244475"/>
                  </a:xfrm>
                  <a:prstGeom prst="ellipse">
                    <a:avLst/>
                  </a:prstGeom>
                  <a:pattFill prst="openDmnd">
                    <a:fgClr>
                      <a:schemeClr val="bg1">
                        <a:lumMod val="95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F6A9BD50-3267-9D78-4C41-4D6FC65E19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7267" y="2822574"/>
                    <a:ext cx="1261682" cy="244475"/>
                  </a:xfrm>
                  <a:prstGeom prst="ellipse">
                    <a:avLst/>
                  </a:prstGeom>
                  <a:gradFill flip="none" rotWithShape="1">
                    <a:gsLst>
                      <a:gs pos="50000">
                        <a:schemeClr val="tx1">
                          <a:alpha val="0"/>
                        </a:schemeClr>
                      </a:gs>
                      <a:gs pos="100000">
                        <a:schemeClr val="tx1">
                          <a:alpha val="60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92C5F153-FD21-D6DD-BD72-4CB4B01179E5}"/>
                    </a:ext>
                  </a:extLst>
                </p:cNvPr>
                <p:cNvSpPr/>
                <p:nvPr/>
              </p:nvSpPr>
              <p:spPr bwMode="auto">
                <a:xfrm>
                  <a:off x="4997529" y="4286178"/>
                  <a:ext cx="323065" cy="145234"/>
                </a:xfrm>
                <a:custGeom>
                  <a:avLst/>
                  <a:gdLst>
                    <a:gd name="connsiteX0" fmla="*/ 295913 w 323065"/>
                    <a:gd name="connsiteY0" fmla="*/ 0 h 145234"/>
                    <a:gd name="connsiteX1" fmla="*/ 323065 w 323065"/>
                    <a:gd name="connsiteY1" fmla="*/ 113018 h 145234"/>
                    <a:gd name="connsiteX2" fmla="*/ 238136 w 323065"/>
                    <a:gd name="connsiteY2" fmla="*/ 126596 h 145234"/>
                    <a:gd name="connsiteX3" fmla="*/ 12563 w 323065"/>
                    <a:gd name="connsiteY3" fmla="*/ 144989 h 145234"/>
                    <a:gd name="connsiteX4" fmla="*/ 0 w 323065"/>
                    <a:gd name="connsiteY4" fmla="*/ 145234 h 145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065" h="145234">
                      <a:moveTo>
                        <a:pt x="295913" y="0"/>
                      </a:moveTo>
                      <a:lnTo>
                        <a:pt x="323065" y="113018"/>
                      </a:lnTo>
                      <a:lnTo>
                        <a:pt x="238136" y="126596"/>
                      </a:lnTo>
                      <a:cubicBezTo>
                        <a:pt x="171014" y="135383"/>
                        <a:pt x="94695" y="141732"/>
                        <a:pt x="12563" y="144989"/>
                      </a:cubicBezTo>
                      <a:lnTo>
                        <a:pt x="0" y="145234"/>
                      </a:ln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68BB698A-5A30-757D-8258-697D20BC4CCC}"/>
                    </a:ext>
                  </a:extLst>
                </p:cNvPr>
                <p:cNvSpPr/>
                <p:nvPr/>
              </p:nvSpPr>
              <p:spPr bwMode="auto">
                <a:xfrm rot="18000000">
                  <a:off x="4526815" y="4258773"/>
                  <a:ext cx="176853" cy="262952"/>
                </a:xfrm>
                <a:custGeom>
                  <a:avLst/>
                  <a:gdLst>
                    <a:gd name="connsiteX0" fmla="*/ 176853 w 176853"/>
                    <a:gd name="connsiteY0" fmla="*/ 0 h 262952"/>
                    <a:gd name="connsiteX1" fmla="*/ 117918 w 176853"/>
                    <a:gd name="connsiteY1" fmla="*/ 262952 h 262952"/>
                    <a:gd name="connsiteX2" fmla="*/ 70239 w 176853"/>
                    <a:gd name="connsiteY2" fmla="*/ 167565 h 262952"/>
                    <a:gd name="connsiteX3" fmla="*/ 26421 w 176853"/>
                    <a:gd name="connsiteY3" fmla="*/ 69129 h 262952"/>
                    <a:gd name="connsiteX4" fmla="*/ 0 w 176853"/>
                    <a:gd name="connsiteY4" fmla="*/ 0 h 26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6853" h="262952">
                      <a:moveTo>
                        <a:pt x="176853" y="0"/>
                      </a:moveTo>
                      <a:lnTo>
                        <a:pt x="117918" y="262952"/>
                      </a:lnTo>
                      <a:lnTo>
                        <a:pt x="70239" y="167565"/>
                      </a:lnTo>
                      <a:cubicBezTo>
                        <a:pt x="54050" y="133338"/>
                        <a:pt x="39397" y="100390"/>
                        <a:pt x="26421" y="6912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pattFill prst="plaid">
                  <a:fgClr>
                    <a:srgbClr val="FFC000"/>
                  </a:fgClr>
                  <a:bgClr>
                    <a:srgbClr val="FFFF99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DC460D7-11EF-50AF-762C-C0101954F0CB}"/>
                    </a:ext>
                  </a:extLst>
                </p:cNvPr>
                <p:cNvSpPr/>
                <p:nvPr/>
              </p:nvSpPr>
              <p:spPr bwMode="auto">
                <a:xfrm rot="20031495">
                  <a:off x="4748701" y="4350729"/>
                  <a:ext cx="326099" cy="142442"/>
                </a:xfrm>
                <a:custGeom>
                  <a:avLst/>
                  <a:gdLst>
                    <a:gd name="connsiteX0" fmla="*/ 326099 w 326099"/>
                    <a:gd name="connsiteY0" fmla="*/ 0 h 142442"/>
                    <a:gd name="connsiteX1" fmla="*/ 294174 w 326099"/>
                    <a:gd name="connsiteY1" fmla="*/ 142442 h 142442"/>
                    <a:gd name="connsiteX2" fmla="*/ 247270 w 326099"/>
                    <a:gd name="connsiteY2" fmla="*/ 122822 h 142442"/>
                    <a:gd name="connsiteX3" fmla="*/ 132045 w 326099"/>
                    <a:gd name="connsiteY3" fmla="*/ 69036 h 142442"/>
                    <a:gd name="connsiteX4" fmla="*/ 19008 w 326099"/>
                    <a:gd name="connsiteY4" fmla="*/ 10791 h 142442"/>
                    <a:gd name="connsiteX5" fmla="*/ 0 w 326099"/>
                    <a:gd name="connsiteY5" fmla="*/ 0 h 142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6099" h="142442">
                      <a:moveTo>
                        <a:pt x="326099" y="0"/>
                      </a:moveTo>
                      <a:lnTo>
                        <a:pt x="294174" y="142442"/>
                      </a:lnTo>
                      <a:lnTo>
                        <a:pt x="247270" y="122822"/>
                      </a:lnTo>
                      <a:cubicBezTo>
                        <a:pt x="209688" y="106191"/>
                        <a:pt x="171140" y="88224"/>
                        <a:pt x="132045" y="69036"/>
                      </a:cubicBezTo>
                      <a:cubicBezTo>
                        <a:pt x="92949" y="49848"/>
                        <a:pt x="55155" y="30346"/>
                        <a:pt x="19008" y="1079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pattFill prst="plaid">
                  <a:fgClr>
                    <a:srgbClr val="FFC000"/>
                  </a:fgClr>
                  <a:bgClr>
                    <a:srgbClr val="FFFF99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D4233894-FDE3-63C3-8442-6FA57444E255}"/>
                  </a:ext>
                </a:extLst>
              </p:cNvPr>
              <p:cNvGrpSpPr/>
              <p:nvPr/>
            </p:nvGrpSpPr>
            <p:grpSpPr>
              <a:xfrm rot="2998874">
                <a:off x="-2601482" y="3950642"/>
                <a:ext cx="259004" cy="432082"/>
                <a:chOff x="8639707" y="5126550"/>
                <a:chExt cx="982821" cy="1639587"/>
              </a:xfrm>
            </p:grpSpPr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5FECBCE0-700F-5C03-563C-0F2F17AC16D6}"/>
                    </a:ext>
                  </a:extLst>
                </p:cNvPr>
                <p:cNvSpPr/>
                <p:nvPr/>
              </p:nvSpPr>
              <p:spPr bwMode="auto">
                <a:xfrm>
                  <a:off x="8639707" y="5126550"/>
                  <a:ext cx="980543" cy="475329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0D0EB888-B774-A96F-9644-F3D2BE2DDF7C}"/>
                    </a:ext>
                  </a:extLst>
                </p:cNvPr>
                <p:cNvSpPr/>
                <p:nvPr/>
              </p:nvSpPr>
              <p:spPr bwMode="auto">
                <a:xfrm>
                  <a:off x="8639707" y="5149850"/>
                  <a:ext cx="980543" cy="48439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72F25C5F-D280-5BDE-88D0-EC6C06C46DA8}"/>
                    </a:ext>
                  </a:extLst>
                </p:cNvPr>
                <p:cNvSpPr/>
                <p:nvPr/>
              </p:nvSpPr>
              <p:spPr bwMode="auto">
                <a:xfrm>
                  <a:off x="8645686" y="5364215"/>
                  <a:ext cx="969802" cy="1367515"/>
                </a:xfrm>
                <a:custGeom>
                  <a:avLst/>
                  <a:gdLst>
                    <a:gd name="connsiteX0" fmla="*/ 0 w 981760"/>
                    <a:gd name="connsiteY0" fmla="*/ 0 h 1367515"/>
                    <a:gd name="connsiteX1" fmla="*/ 216424 w 981760"/>
                    <a:gd name="connsiteY1" fmla="*/ 172848 h 1367515"/>
                    <a:gd name="connsiteX2" fmla="*/ 490880 w 981760"/>
                    <a:gd name="connsiteY2" fmla="*/ 208447 h 1367515"/>
                    <a:gd name="connsiteX3" fmla="*/ 981760 w 981760"/>
                    <a:gd name="connsiteY3" fmla="*/ 0 h 1367515"/>
                    <a:gd name="connsiteX4" fmla="*/ 981760 w 981760"/>
                    <a:gd name="connsiteY4" fmla="*/ 1159068 h 1367515"/>
                    <a:gd name="connsiteX5" fmla="*/ 490880 w 981760"/>
                    <a:gd name="connsiteY5" fmla="*/ 1367515 h 1367515"/>
                    <a:gd name="connsiteX6" fmla="*/ 216424 w 981760"/>
                    <a:gd name="connsiteY6" fmla="*/ 1331916 h 1367515"/>
                    <a:gd name="connsiteX7" fmla="*/ 0 w 981760"/>
                    <a:gd name="connsiteY7" fmla="*/ 1159068 h 1367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1367515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1159068"/>
                      </a:lnTo>
                      <a:cubicBezTo>
                        <a:pt x="981760" y="1274190"/>
                        <a:pt x="761986" y="1367515"/>
                        <a:pt x="490880" y="1367515"/>
                      </a:cubicBezTo>
                      <a:cubicBezTo>
                        <a:pt x="389215" y="1367515"/>
                        <a:pt x="294769" y="1354391"/>
                        <a:pt x="216424" y="1331916"/>
                      </a:cubicBezTo>
                      <a:cubicBezTo>
                        <a:pt x="85849" y="1294456"/>
                        <a:pt x="0" y="1231019"/>
                        <a:pt x="0" y="115906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091EC17F-5BAE-D8B0-DB8B-D09A892A6C9A}"/>
                    </a:ext>
                  </a:extLst>
                </p:cNvPr>
                <p:cNvSpPr/>
                <p:nvPr/>
              </p:nvSpPr>
              <p:spPr bwMode="auto">
                <a:xfrm>
                  <a:off x="8640768" y="6505303"/>
                  <a:ext cx="981760" cy="260834"/>
                </a:xfrm>
                <a:custGeom>
                  <a:avLst/>
                  <a:gdLst>
                    <a:gd name="connsiteX0" fmla="*/ 0 w 981760"/>
                    <a:gd name="connsiteY0" fmla="*/ 0 h 260834"/>
                    <a:gd name="connsiteX1" fmla="*/ 216424 w 981760"/>
                    <a:gd name="connsiteY1" fmla="*/ 172848 h 260834"/>
                    <a:gd name="connsiteX2" fmla="*/ 490880 w 981760"/>
                    <a:gd name="connsiteY2" fmla="*/ 208447 h 260834"/>
                    <a:gd name="connsiteX3" fmla="*/ 981760 w 981760"/>
                    <a:gd name="connsiteY3" fmla="*/ 0 h 260834"/>
                    <a:gd name="connsiteX4" fmla="*/ 981760 w 981760"/>
                    <a:gd name="connsiteY4" fmla="*/ 52387 h 260834"/>
                    <a:gd name="connsiteX5" fmla="*/ 490880 w 981760"/>
                    <a:gd name="connsiteY5" fmla="*/ 260834 h 260834"/>
                    <a:gd name="connsiteX6" fmla="*/ 216424 w 981760"/>
                    <a:gd name="connsiteY6" fmla="*/ 225235 h 260834"/>
                    <a:gd name="connsiteX7" fmla="*/ 0 w 981760"/>
                    <a:gd name="connsiteY7" fmla="*/ 52387 h 260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260834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52387"/>
                      </a:lnTo>
                      <a:cubicBezTo>
                        <a:pt x="981760" y="167509"/>
                        <a:pt x="761986" y="260834"/>
                        <a:pt x="490880" y="260834"/>
                      </a:cubicBezTo>
                      <a:cubicBezTo>
                        <a:pt x="389215" y="260834"/>
                        <a:pt x="294769" y="247710"/>
                        <a:pt x="216424" y="225235"/>
                      </a:cubicBezTo>
                      <a:cubicBezTo>
                        <a:pt x="85849" y="187775"/>
                        <a:pt x="0" y="124338"/>
                        <a:pt x="0" y="5238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79821161-9871-12E4-E58B-4E735E508CC7}"/>
                    </a:ext>
                  </a:extLst>
                </p:cNvPr>
                <p:cNvSpPr/>
                <p:nvPr/>
              </p:nvSpPr>
              <p:spPr bwMode="auto">
                <a:xfrm>
                  <a:off x="8640768" y="5355160"/>
                  <a:ext cx="981760" cy="260834"/>
                </a:xfrm>
                <a:custGeom>
                  <a:avLst/>
                  <a:gdLst>
                    <a:gd name="connsiteX0" fmla="*/ 0 w 981760"/>
                    <a:gd name="connsiteY0" fmla="*/ 0 h 260834"/>
                    <a:gd name="connsiteX1" fmla="*/ 216424 w 981760"/>
                    <a:gd name="connsiteY1" fmla="*/ 172848 h 260834"/>
                    <a:gd name="connsiteX2" fmla="*/ 490880 w 981760"/>
                    <a:gd name="connsiteY2" fmla="*/ 208447 h 260834"/>
                    <a:gd name="connsiteX3" fmla="*/ 981760 w 981760"/>
                    <a:gd name="connsiteY3" fmla="*/ 0 h 260834"/>
                    <a:gd name="connsiteX4" fmla="*/ 981760 w 981760"/>
                    <a:gd name="connsiteY4" fmla="*/ 52387 h 260834"/>
                    <a:gd name="connsiteX5" fmla="*/ 490880 w 981760"/>
                    <a:gd name="connsiteY5" fmla="*/ 260834 h 260834"/>
                    <a:gd name="connsiteX6" fmla="*/ 216424 w 981760"/>
                    <a:gd name="connsiteY6" fmla="*/ 225235 h 260834"/>
                    <a:gd name="connsiteX7" fmla="*/ 0 w 981760"/>
                    <a:gd name="connsiteY7" fmla="*/ 52387 h 260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260834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52387"/>
                      </a:lnTo>
                      <a:cubicBezTo>
                        <a:pt x="981760" y="167509"/>
                        <a:pt x="761986" y="260834"/>
                        <a:pt x="490880" y="260834"/>
                      </a:cubicBezTo>
                      <a:cubicBezTo>
                        <a:pt x="389215" y="260834"/>
                        <a:pt x="294769" y="247710"/>
                        <a:pt x="216424" y="225235"/>
                      </a:cubicBezTo>
                      <a:cubicBezTo>
                        <a:pt x="85849" y="187775"/>
                        <a:pt x="0" y="124338"/>
                        <a:pt x="0" y="5238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涙形 120">
                  <a:extLst>
                    <a:ext uri="{FF2B5EF4-FFF2-40B4-BE49-F238E27FC236}">
                      <a16:creationId xmlns:a16="http://schemas.microsoft.com/office/drawing/2014/main" id="{8E8B5B1A-F9B2-E0BC-5F8F-DEE0509CEA3A}"/>
                    </a:ext>
                  </a:extLst>
                </p:cNvPr>
                <p:cNvSpPr/>
                <p:nvPr/>
              </p:nvSpPr>
              <p:spPr bwMode="auto">
                <a:xfrm>
                  <a:off x="8864283" y="5389850"/>
                  <a:ext cx="236068" cy="146058"/>
                </a:xfrm>
                <a:prstGeom prst="teardrop">
                  <a:avLst>
                    <a:gd name="adj" fmla="val 10807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8038C7FF-FCB9-561E-F39E-C05BCAADFD2D}"/>
                  </a:ext>
                </a:extLst>
              </p:cNvPr>
              <p:cNvGrpSpPr/>
              <p:nvPr/>
            </p:nvGrpSpPr>
            <p:grpSpPr>
              <a:xfrm rot="5990563">
                <a:off x="-3273087" y="4071895"/>
                <a:ext cx="259004" cy="432082"/>
                <a:chOff x="8639707" y="5126550"/>
                <a:chExt cx="982821" cy="1639587"/>
              </a:xfrm>
            </p:grpSpPr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BF92A07C-5124-204A-8EC9-438C3976EAAF}"/>
                    </a:ext>
                  </a:extLst>
                </p:cNvPr>
                <p:cNvSpPr/>
                <p:nvPr/>
              </p:nvSpPr>
              <p:spPr bwMode="auto">
                <a:xfrm>
                  <a:off x="8639707" y="5126550"/>
                  <a:ext cx="980543" cy="475329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9866B0D0-E1A5-1A5D-92C8-BF8A94BB2005}"/>
                    </a:ext>
                  </a:extLst>
                </p:cNvPr>
                <p:cNvSpPr/>
                <p:nvPr/>
              </p:nvSpPr>
              <p:spPr bwMode="auto">
                <a:xfrm>
                  <a:off x="8639707" y="5149850"/>
                  <a:ext cx="980543" cy="48439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44A4837B-8432-7C30-4B62-96B4399E8ECD}"/>
                    </a:ext>
                  </a:extLst>
                </p:cNvPr>
                <p:cNvSpPr/>
                <p:nvPr/>
              </p:nvSpPr>
              <p:spPr bwMode="auto">
                <a:xfrm>
                  <a:off x="8645686" y="5364215"/>
                  <a:ext cx="969802" cy="1367515"/>
                </a:xfrm>
                <a:custGeom>
                  <a:avLst/>
                  <a:gdLst>
                    <a:gd name="connsiteX0" fmla="*/ 0 w 981760"/>
                    <a:gd name="connsiteY0" fmla="*/ 0 h 1367515"/>
                    <a:gd name="connsiteX1" fmla="*/ 216424 w 981760"/>
                    <a:gd name="connsiteY1" fmla="*/ 172848 h 1367515"/>
                    <a:gd name="connsiteX2" fmla="*/ 490880 w 981760"/>
                    <a:gd name="connsiteY2" fmla="*/ 208447 h 1367515"/>
                    <a:gd name="connsiteX3" fmla="*/ 981760 w 981760"/>
                    <a:gd name="connsiteY3" fmla="*/ 0 h 1367515"/>
                    <a:gd name="connsiteX4" fmla="*/ 981760 w 981760"/>
                    <a:gd name="connsiteY4" fmla="*/ 1159068 h 1367515"/>
                    <a:gd name="connsiteX5" fmla="*/ 490880 w 981760"/>
                    <a:gd name="connsiteY5" fmla="*/ 1367515 h 1367515"/>
                    <a:gd name="connsiteX6" fmla="*/ 216424 w 981760"/>
                    <a:gd name="connsiteY6" fmla="*/ 1331916 h 1367515"/>
                    <a:gd name="connsiteX7" fmla="*/ 0 w 981760"/>
                    <a:gd name="connsiteY7" fmla="*/ 1159068 h 1367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1367515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1159068"/>
                      </a:lnTo>
                      <a:cubicBezTo>
                        <a:pt x="981760" y="1274190"/>
                        <a:pt x="761986" y="1367515"/>
                        <a:pt x="490880" y="1367515"/>
                      </a:cubicBezTo>
                      <a:cubicBezTo>
                        <a:pt x="389215" y="1367515"/>
                        <a:pt x="294769" y="1354391"/>
                        <a:pt x="216424" y="1331916"/>
                      </a:cubicBezTo>
                      <a:cubicBezTo>
                        <a:pt x="85849" y="1294456"/>
                        <a:pt x="0" y="1231019"/>
                        <a:pt x="0" y="115906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6ECD086-641B-A1AF-1C76-EB19E53CAD48}"/>
                    </a:ext>
                  </a:extLst>
                </p:cNvPr>
                <p:cNvSpPr/>
                <p:nvPr/>
              </p:nvSpPr>
              <p:spPr bwMode="auto">
                <a:xfrm>
                  <a:off x="8640768" y="6505303"/>
                  <a:ext cx="981760" cy="260834"/>
                </a:xfrm>
                <a:custGeom>
                  <a:avLst/>
                  <a:gdLst>
                    <a:gd name="connsiteX0" fmla="*/ 0 w 981760"/>
                    <a:gd name="connsiteY0" fmla="*/ 0 h 260834"/>
                    <a:gd name="connsiteX1" fmla="*/ 216424 w 981760"/>
                    <a:gd name="connsiteY1" fmla="*/ 172848 h 260834"/>
                    <a:gd name="connsiteX2" fmla="*/ 490880 w 981760"/>
                    <a:gd name="connsiteY2" fmla="*/ 208447 h 260834"/>
                    <a:gd name="connsiteX3" fmla="*/ 981760 w 981760"/>
                    <a:gd name="connsiteY3" fmla="*/ 0 h 260834"/>
                    <a:gd name="connsiteX4" fmla="*/ 981760 w 981760"/>
                    <a:gd name="connsiteY4" fmla="*/ 52387 h 260834"/>
                    <a:gd name="connsiteX5" fmla="*/ 490880 w 981760"/>
                    <a:gd name="connsiteY5" fmla="*/ 260834 h 260834"/>
                    <a:gd name="connsiteX6" fmla="*/ 216424 w 981760"/>
                    <a:gd name="connsiteY6" fmla="*/ 225235 h 260834"/>
                    <a:gd name="connsiteX7" fmla="*/ 0 w 981760"/>
                    <a:gd name="connsiteY7" fmla="*/ 52387 h 260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260834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52387"/>
                      </a:lnTo>
                      <a:cubicBezTo>
                        <a:pt x="981760" y="167509"/>
                        <a:pt x="761986" y="260834"/>
                        <a:pt x="490880" y="260834"/>
                      </a:cubicBezTo>
                      <a:cubicBezTo>
                        <a:pt x="389215" y="260834"/>
                        <a:pt x="294769" y="247710"/>
                        <a:pt x="216424" y="225235"/>
                      </a:cubicBezTo>
                      <a:cubicBezTo>
                        <a:pt x="85849" y="187775"/>
                        <a:pt x="0" y="124338"/>
                        <a:pt x="0" y="5238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AE9A4415-4674-9D74-278C-0D420FF30777}"/>
                    </a:ext>
                  </a:extLst>
                </p:cNvPr>
                <p:cNvSpPr/>
                <p:nvPr/>
              </p:nvSpPr>
              <p:spPr bwMode="auto">
                <a:xfrm>
                  <a:off x="8640768" y="5355160"/>
                  <a:ext cx="981760" cy="260834"/>
                </a:xfrm>
                <a:custGeom>
                  <a:avLst/>
                  <a:gdLst>
                    <a:gd name="connsiteX0" fmla="*/ 0 w 981760"/>
                    <a:gd name="connsiteY0" fmla="*/ 0 h 260834"/>
                    <a:gd name="connsiteX1" fmla="*/ 216424 w 981760"/>
                    <a:gd name="connsiteY1" fmla="*/ 172848 h 260834"/>
                    <a:gd name="connsiteX2" fmla="*/ 490880 w 981760"/>
                    <a:gd name="connsiteY2" fmla="*/ 208447 h 260834"/>
                    <a:gd name="connsiteX3" fmla="*/ 981760 w 981760"/>
                    <a:gd name="connsiteY3" fmla="*/ 0 h 260834"/>
                    <a:gd name="connsiteX4" fmla="*/ 981760 w 981760"/>
                    <a:gd name="connsiteY4" fmla="*/ 52387 h 260834"/>
                    <a:gd name="connsiteX5" fmla="*/ 490880 w 981760"/>
                    <a:gd name="connsiteY5" fmla="*/ 260834 h 260834"/>
                    <a:gd name="connsiteX6" fmla="*/ 216424 w 981760"/>
                    <a:gd name="connsiteY6" fmla="*/ 225235 h 260834"/>
                    <a:gd name="connsiteX7" fmla="*/ 0 w 981760"/>
                    <a:gd name="connsiteY7" fmla="*/ 52387 h 260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260834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52387"/>
                      </a:lnTo>
                      <a:cubicBezTo>
                        <a:pt x="981760" y="167509"/>
                        <a:pt x="761986" y="260834"/>
                        <a:pt x="490880" y="260834"/>
                      </a:cubicBezTo>
                      <a:cubicBezTo>
                        <a:pt x="389215" y="260834"/>
                        <a:pt x="294769" y="247710"/>
                        <a:pt x="216424" y="225235"/>
                      </a:cubicBezTo>
                      <a:cubicBezTo>
                        <a:pt x="85849" y="187775"/>
                        <a:pt x="0" y="124338"/>
                        <a:pt x="0" y="5238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涙形 114">
                  <a:extLst>
                    <a:ext uri="{FF2B5EF4-FFF2-40B4-BE49-F238E27FC236}">
                      <a16:creationId xmlns:a16="http://schemas.microsoft.com/office/drawing/2014/main" id="{DB563AB7-5EAD-1716-4CB7-EA2A8E32E313}"/>
                    </a:ext>
                  </a:extLst>
                </p:cNvPr>
                <p:cNvSpPr/>
                <p:nvPr/>
              </p:nvSpPr>
              <p:spPr bwMode="auto">
                <a:xfrm>
                  <a:off x="8864283" y="5389850"/>
                  <a:ext cx="236068" cy="146058"/>
                </a:xfrm>
                <a:prstGeom prst="teardrop">
                  <a:avLst>
                    <a:gd name="adj" fmla="val 10807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4785EFF8-5CD6-1843-40A2-645E37FDBE25}"/>
                  </a:ext>
                </a:extLst>
              </p:cNvPr>
              <p:cNvGrpSpPr/>
              <p:nvPr/>
            </p:nvGrpSpPr>
            <p:grpSpPr>
              <a:xfrm rot="5400000">
                <a:off x="-2412028" y="5428255"/>
                <a:ext cx="259004" cy="432082"/>
                <a:chOff x="8639707" y="5126550"/>
                <a:chExt cx="982821" cy="1639587"/>
              </a:xfrm>
            </p:grpSpPr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B87399B9-5806-51D6-DB30-7EC86449AFD6}"/>
                    </a:ext>
                  </a:extLst>
                </p:cNvPr>
                <p:cNvSpPr/>
                <p:nvPr/>
              </p:nvSpPr>
              <p:spPr bwMode="auto">
                <a:xfrm>
                  <a:off x="8639707" y="5126550"/>
                  <a:ext cx="980543" cy="475329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13FA3D86-52DE-A594-BD9B-25848EE9E468}"/>
                    </a:ext>
                  </a:extLst>
                </p:cNvPr>
                <p:cNvSpPr/>
                <p:nvPr/>
              </p:nvSpPr>
              <p:spPr bwMode="auto">
                <a:xfrm>
                  <a:off x="8639707" y="5149850"/>
                  <a:ext cx="980543" cy="48439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63ECA06A-3C16-1641-A2DA-29341AF9A783}"/>
                    </a:ext>
                  </a:extLst>
                </p:cNvPr>
                <p:cNvSpPr/>
                <p:nvPr/>
              </p:nvSpPr>
              <p:spPr bwMode="auto">
                <a:xfrm>
                  <a:off x="8645686" y="5364215"/>
                  <a:ext cx="969802" cy="1367515"/>
                </a:xfrm>
                <a:custGeom>
                  <a:avLst/>
                  <a:gdLst>
                    <a:gd name="connsiteX0" fmla="*/ 0 w 981760"/>
                    <a:gd name="connsiteY0" fmla="*/ 0 h 1367515"/>
                    <a:gd name="connsiteX1" fmla="*/ 216424 w 981760"/>
                    <a:gd name="connsiteY1" fmla="*/ 172848 h 1367515"/>
                    <a:gd name="connsiteX2" fmla="*/ 490880 w 981760"/>
                    <a:gd name="connsiteY2" fmla="*/ 208447 h 1367515"/>
                    <a:gd name="connsiteX3" fmla="*/ 981760 w 981760"/>
                    <a:gd name="connsiteY3" fmla="*/ 0 h 1367515"/>
                    <a:gd name="connsiteX4" fmla="*/ 981760 w 981760"/>
                    <a:gd name="connsiteY4" fmla="*/ 1159068 h 1367515"/>
                    <a:gd name="connsiteX5" fmla="*/ 490880 w 981760"/>
                    <a:gd name="connsiteY5" fmla="*/ 1367515 h 1367515"/>
                    <a:gd name="connsiteX6" fmla="*/ 216424 w 981760"/>
                    <a:gd name="connsiteY6" fmla="*/ 1331916 h 1367515"/>
                    <a:gd name="connsiteX7" fmla="*/ 0 w 981760"/>
                    <a:gd name="connsiteY7" fmla="*/ 1159068 h 1367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1367515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1159068"/>
                      </a:lnTo>
                      <a:cubicBezTo>
                        <a:pt x="981760" y="1274190"/>
                        <a:pt x="761986" y="1367515"/>
                        <a:pt x="490880" y="1367515"/>
                      </a:cubicBezTo>
                      <a:cubicBezTo>
                        <a:pt x="389215" y="1367515"/>
                        <a:pt x="294769" y="1354391"/>
                        <a:pt x="216424" y="1331916"/>
                      </a:cubicBezTo>
                      <a:cubicBezTo>
                        <a:pt x="85849" y="1294456"/>
                        <a:pt x="0" y="1231019"/>
                        <a:pt x="0" y="11590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13190F10-94FE-B497-D036-39C6CF4814A5}"/>
                    </a:ext>
                  </a:extLst>
                </p:cNvPr>
                <p:cNvSpPr/>
                <p:nvPr/>
              </p:nvSpPr>
              <p:spPr bwMode="auto">
                <a:xfrm>
                  <a:off x="8640768" y="6505303"/>
                  <a:ext cx="981760" cy="260834"/>
                </a:xfrm>
                <a:custGeom>
                  <a:avLst/>
                  <a:gdLst>
                    <a:gd name="connsiteX0" fmla="*/ 0 w 981760"/>
                    <a:gd name="connsiteY0" fmla="*/ 0 h 260834"/>
                    <a:gd name="connsiteX1" fmla="*/ 216424 w 981760"/>
                    <a:gd name="connsiteY1" fmla="*/ 172848 h 260834"/>
                    <a:gd name="connsiteX2" fmla="*/ 490880 w 981760"/>
                    <a:gd name="connsiteY2" fmla="*/ 208447 h 260834"/>
                    <a:gd name="connsiteX3" fmla="*/ 981760 w 981760"/>
                    <a:gd name="connsiteY3" fmla="*/ 0 h 260834"/>
                    <a:gd name="connsiteX4" fmla="*/ 981760 w 981760"/>
                    <a:gd name="connsiteY4" fmla="*/ 52387 h 260834"/>
                    <a:gd name="connsiteX5" fmla="*/ 490880 w 981760"/>
                    <a:gd name="connsiteY5" fmla="*/ 260834 h 260834"/>
                    <a:gd name="connsiteX6" fmla="*/ 216424 w 981760"/>
                    <a:gd name="connsiteY6" fmla="*/ 225235 h 260834"/>
                    <a:gd name="connsiteX7" fmla="*/ 0 w 981760"/>
                    <a:gd name="connsiteY7" fmla="*/ 52387 h 260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260834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52387"/>
                      </a:lnTo>
                      <a:cubicBezTo>
                        <a:pt x="981760" y="167509"/>
                        <a:pt x="761986" y="260834"/>
                        <a:pt x="490880" y="260834"/>
                      </a:cubicBezTo>
                      <a:cubicBezTo>
                        <a:pt x="389215" y="260834"/>
                        <a:pt x="294769" y="247710"/>
                        <a:pt x="216424" y="225235"/>
                      </a:cubicBezTo>
                      <a:cubicBezTo>
                        <a:pt x="85849" y="187775"/>
                        <a:pt x="0" y="124338"/>
                        <a:pt x="0" y="5238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E36EA858-E9ED-9458-E1A4-180F6C34ACF4}"/>
                    </a:ext>
                  </a:extLst>
                </p:cNvPr>
                <p:cNvSpPr/>
                <p:nvPr/>
              </p:nvSpPr>
              <p:spPr bwMode="auto">
                <a:xfrm>
                  <a:off x="8640768" y="5355160"/>
                  <a:ext cx="981760" cy="260834"/>
                </a:xfrm>
                <a:custGeom>
                  <a:avLst/>
                  <a:gdLst>
                    <a:gd name="connsiteX0" fmla="*/ 0 w 981760"/>
                    <a:gd name="connsiteY0" fmla="*/ 0 h 260834"/>
                    <a:gd name="connsiteX1" fmla="*/ 216424 w 981760"/>
                    <a:gd name="connsiteY1" fmla="*/ 172848 h 260834"/>
                    <a:gd name="connsiteX2" fmla="*/ 490880 w 981760"/>
                    <a:gd name="connsiteY2" fmla="*/ 208447 h 260834"/>
                    <a:gd name="connsiteX3" fmla="*/ 981760 w 981760"/>
                    <a:gd name="connsiteY3" fmla="*/ 0 h 260834"/>
                    <a:gd name="connsiteX4" fmla="*/ 981760 w 981760"/>
                    <a:gd name="connsiteY4" fmla="*/ 52387 h 260834"/>
                    <a:gd name="connsiteX5" fmla="*/ 490880 w 981760"/>
                    <a:gd name="connsiteY5" fmla="*/ 260834 h 260834"/>
                    <a:gd name="connsiteX6" fmla="*/ 216424 w 981760"/>
                    <a:gd name="connsiteY6" fmla="*/ 225235 h 260834"/>
                    <a:gd name="connsiteX7" fmla="*/ 0 w 981760"/>
                    <a:gd name="connsiteY7" fmla="*/ 52387 h 260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81760" h="260834">
                      <a:moveTo>
                        <a:pt x="0" y="0"/>
                      </a:moveTo>
                      <a:cubicBezTo>
                        <a:pt x="0" y="71951"/>
                        <a:pt x="85849" y="135388"/>
                        <a:pt x="216424" y="172848"/>
                      </a:cubicBezTo>
                      <a:cubicBezTo>
                        <a:pt x="294769" y="195323"/>
                        <a:pt x="389215" y="208447"/>
                        <a:pt x="490880" y="208447"/>
                      </a:cubicBezTo>
                      <a:cubicBezTo>
                        <a:pt x="761986" y="208447"/>
                        <a:pt x="981760" y="115122"/>
                        <a:pt x="981760" y="0"/>
                      </a:cubicBezTo>
                      <a:lnTo>
                        <a:pt x="981760" y="52387"/>
                      </a:lnTo>
                      <a:cubicBezTo>
                        <a:pt x="981760" y="167509"/>
                        <a:pt x="761986" y="260834"/>
                        <a:pt x="490880" y="260834"/>
                      </a:cubicBezTo>
                      <a:cubicBezTo>
                        <a:pt x="389215" y="260834"/>
                        <a:pt x="294769" y="247710"/>
                        <a:pt x="216424" y="225235"/>
                      </a:cubicBezTo>
                      <a:cubicBezTo>
                        <a:pt x="85849" y="187775"/>
                        <a:pt x="0" y="124338"/>
                        <a:pt x="0" y="5238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涙形 108">
                  <a:extLst>
                    <a:ext uri="{FF2B5EF4-FFF2-40B4-BE49-F238E27FC236}">
                      <a16:creationId xmlns:a16="http://schemas.microsoft.com/office/drawing/2014/main" id="{9AE123F3-2D8B-7897-0A01-D1E19B250138}"/>
                    </a:ext>
                  </a:extLst>
                </p:cNvPr>
                <p:cNvSpPr/>
                <p:nvPr/>
              </p:nvSpPr>
              <p:spPr bwMode="auto">
                <a:xfrm>
                  <a:off x="8864283" y="5389850"/>
                  <a:ext cx="236068" cy="146058"/>
                </a:xfrm>
                <a:prstGeom prst="teardrop">
                  <a:avLst>
                    <a:gd name="adj" fmla="val 10807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83" name="グループ化 1">
                <a:extLst>
                  <a:ext uri="{FF2B5EF4-FFF2-40B4-BE49-F238E27FC236}">
                    <a16:creationId xmlns:a16="http://schemas.microsoft.com/office/drawing/2014/main" id="{C5371950-AEA2-A142-4857-3E8FEA7F98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876766" y="4162503"/>
                <a:ext cx="284692" cy="223718"/>
                <a:chOff x="720725" y="439738"/>
                <a:chExt cx="1008063" cy="792162"/>
              </a:xfrm>
            </p:grpSpPr>
            <p:sp>
              <p:nvSpPr>
                <p:cNvPr id="98" name="Freeform 15">
                  <a:extLst>
                    <a:ext uri="{FF2B5EF4-FFF2-40B4-BE49-F238E27FC236}">
                      <a16:creationId xmlns:a16="http://schemas.microsoft.com/office/drawing/2014/main" id="{F73E2944-4B65-E7AC-5D10-B73C273E36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0725" y="439738"/>
                  <a:ext cx="1008063" cy="792162"/>
                </a:xfrm>
                <a:custGeom>
                  <a:avLst/>
                  <a:gdLst>
                    <a:gd name="T0" fmla="*/ 2147483647 w 635"/>
                    <a:gd name="T1" fmla="*/ 0 h 499"/>
                    <a:gd name="T2" fmla="*/ 2147483647 w 635"/>
                    <a:gd name="T3" fmla="*/ 2147483647 h 499"/>
                    <a:gd name="T4" fmla="*/ 0 w 635"/>
                    <a:gd name="T5" fmla="*/ 2147483647 h 499"/>
                    <a:gd name="T6" fmla="*/ 2147483647 w 635"/>
                    <a:gd name="T7" fmla="*/ 2147483647 h 499"/>
                    <a:gd name="T8" fmla="*/ 2147483647 w 635"/>
                    <a:gd name="T9" fmla="*/ 2147483647 h 499"/>
                    <a:gd name="T10" fmla="*/ 2147483647 w 635"/>
                    <a:gd name="T11" fmla="*/ 2147483647 h 499"/>
                    <a:gd name="T12" fmla="*/ 2147483647 w 635"/>
                    <a:gd name="T13" fmla="*/ 2147483647 h 499"/>
                    <a:gd name="T14" fmla="*/ 2147483647 w 635"/>
                    <a:gd name="T15" fmla="*/ 2147483647 h 499"/>
                    <a:gd name="T16" fmla="*/ 2147483647 w 635"/>
                    <a:gd name="T17" fmla="*/ 2147483647 h 499"/>
                    <a:gd name="T18" fmla="*/ 2147483647 w 635"/>
                    <a:gd name="T19" fmla="*/ 2147483647 h 499"/>
                    <a:gd name="T20" fmla="*/ 2147483647 w 635"/>
                    <a:gd name="T21" fmla="*/ 2147483647 h 499"/>
                    <a:gd name="T22" fmla="*/ 2147483647 w 635"/>
                    <a:gd name="T23" fmla="*/ 2147483647 h 499"/>
                    <a:gd name="T24" fmla="*/ 2147483647 w 635"/>
                    <a:gd name="T25" fmla="*/ 2147483647 h 499"/>
                    <a:gd name="T26" fmla="*/ 2147483647 w 635"/>
                    <a:gd name="T27" fmla="*/ 2147483647 h 499"/>
                    <a:gd name="T28" fmla="*/ 2147483647 w 635"/>
                    <a:gd name="T29" fmla="*/ 2147483647 h 499"/>
                    <a:gd name="T30" fmla="*/ 2147483647 w 635"/>
                    <a:gd name="T31" fmla="*/ 2147483647 h 499"/>
                    <a:gd name="T32" fmla="*/ 2147483647 w 635"/>
                    <a:gd name="T33" fmla="*/ 2147483647 h 499"/>
                    <a:gd name="T34" fmla="*/ 2147483647 w 635"/>
                    <a:gd name="T35" fmla="*/ 0 h 499"/>
                    <a:gd name="T36" fmla="*/ 2147483647 w 635"/>
                    <a:gd name="T37" fmla="*/ 2147483647 h 499"/>
                    <a:gd name="T38" fmla="*/ 2147483647 w 635"/>
                    <a:gd name="T39" fmla="*/ 0 h 499"/>
                    <a:gd name="T40" fmla="*/ 2147483647 w 635"/>
                    <a:gd name="T41" fmla="*/ 2147483647 h 499"/>
                    <a:gd name="T42" fmla="*/ 2147483647 w 635"/>
                    <a:gd name="T43" fmla="*/ 0 h 49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635" h="499">
                      <a:moveTo>
                        <a:pt x="181" y="0"/>
                      </a:moveTo>
                      <a:lnTo>
                        <a:pt x="136" y="137"/>
                      </a:lnTo>
                      <a:lnTo>
                        <a:pt x="0" y="182"/>
                      </a:lnTo>
                      <a:lnTo>
                        <a:pt x="90" y="318"/>
                      </a:lnTo>
                      <a:lnTo>
                        <a:pt x="45" y="409"/>
                      </a:lnTo>
                      <a:lnTo>
                        <a:pt x="181" y="454"/>
                      </a:lnTo>
                      <a:lnTo>
                        <a:pt x="181" y="499"/>
                      </a:lnTo>
                      <a:lnTo>
                        <a:pt x="317" y="454"/>
                      </a:lnTo>
                      <a:lnTo>
                        <a:pt x="408" y="499"/>
                      </a:lnTo>
                      <a:lnTo>
                        <a:pt x="498" y="454"/>
                      </a:lnTo>
                      <a:lnTo>
                        <a:pt x="544" y="454"/>
                      </a:lnTo>
                      <a:lnTo>
                        <a:pt x="635" y="363"/>
                      </a:lnTo>
                      <a:lnTo>
                        <a:pt x="544" y="318"/>
                      </a:lnTo>
                      <a:lnTo>
                        <a:pt x="635" y="227"/>
                      </a:lnTo>
                      <a:lnTo>
                        <a:pt x="544" y="182"/>
                      </a:lnTo>
                      <a:lnTo>
                        <a:pt x="544" y="46"/>
                      </a:lnTo>
                      <a:lnTo>
                        <a:pt x="453" y="91"/>
                      </a:lnTo>
                      <a:lnTo>
                        <a:pt x="362" y="0"/>
                      </a:lnTo>
                      <a:lnTo>
                        <a:pt x="317" y="46"/>
                      </a:lnTo>
                      <a:lnTo>
                        <a:pt x="272" y="0"/>
                      </a:lnTo>
                      <a:lnTo>
                        <a:pt x="226" y="46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54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9" name="Freeform 10">
                  <a:extLst>
                    <a:ext uri="{FF2B5EF4-FFF2-40B4-BE49-F238E27FC236}">
                      <a16:creationId xmlns:a16="http://schemas.microsoft.com/office/drawing/2014/main" id="{771FF07C-33B6-4662-0FA3-F7C51EBF78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0725" y="439738"/>
                  <a:ext cx="1008063" cy="792162"/>
                </a:xfrm>
                <a:custGeom>
                  <a:avLst/>
                  <a:gdLst>
                    <a:gd name="T0" fmla="*/ 2147483647 w 635"/>
                    <a:gd name="T1" fmla="*/ 0 h 499"/>
                    <a:gd name="T2" fmla="*/ 2147483647 w 635"/>
                    <a:gd name="T3" fmla="*/ 2147483647 h 499"/>
                    <a:gd name="T4" fmla="*/ 0 w 635"/>
                    <a:gd name="T5" fmla="*/ 2147483647 h 499"/>
                    <a:gd name="T6" fmla="*/ 2147483647 w 635"/>
                    <a:gd name="T7" fmla="*/ 2147483647 h 499"/>
                    <a:gd name="T8" fmla="*/ 2147483647 w 635"/>
                    <a:gd name="T9" fmla="*/ 2147483647 h 499"/>
                    <a:gd name="T10" fmla="*/ 2147483647 w 635"/>
                    <a:gd name="T11" fmla="*/ 2147483647 h 499"/>
                    <a:gd name="T12" fmla="*/ 2147483647 w 635"/>
                    <a:gd name="T13" fmla="*/ 2147483647 h 499"/>
                    <a:gd name="T14" fmla="*/ 2147483647 w 635"/>
                    <a:gd name="T15" fmla="*/ 2147483647 h 499"/>
                    <a:gd name="T16" fmla="*/ 2147483647 w 635"/>
                    <a:gd name="T17" fmla="*/ 2147483647 h 499"/>
                    <a:gd name="T18" fmla="*/ 2147483647 w 635"/>
                    <a:gd name="T19" fmla="*/ 2147483647 h 499"/>
                    <a:gd name="T20" fmla="*/ 2147483647 w 635"/>
                    <a:gd name="T21" fmla="*/ 2147483647 h 499"/>
                    <a:gd name="T22" fmla="*/ 2147483647 w 635"/>
                    <a:gd name="T23" fmla="*/ 2147483647 h 499"/>
                    <a:gd name="T24" fmla="*/ 2147483647 w 635"/>
                    <a:gd name="T25" fmla="*/ 2147483647 h 499"/>
                    <a:gd name="T26" fmla="*/ 2147483647 w 635"/>
                    <a:gd name="T27" fmla="*/ 2147483647 h 499"/>
                    <a:gd name="T28" fmla="*/ 2147483647 w 635"/>
                    <a:gd name="T29" fmla="*/ 2147483647 h 499"/>
                    <a:gd name="T30" fmla="*/ 2147483647 w 635"/>
                    <a:gd name="T31" fmla="*/ 2147483647 h 499"/>
                    <a:gd name="T32" fmla="*/ 2147483647 w 635"/>
                    <a:gd name="T33" fmla="*/ 2147483647 h 499"/>
                    <a:gd name="T34" fmla="*/ 2147483647 w 635"/>
                    <a:gd name="T35" fmla="*/ 0 h 499"/>
                    <a:gd name="T36" fmla="*/ 2147483647 w 635"/>
                    <a:gd name="T37" fmla="*/ 2147483647 h 499"/>
                    <a:gd name="T38" fmla="*/ 2147483647 w 635"/>
                    <a:gd name="T39" fmla="*/ 0 h 499"/>
                    <a:gd name="T40" fmla="*/ 2147483647 w 635"/>
                    <a:gd name="T41" fmla="*/ 2147483647 h 499"/>
                    <a:gd name="T42" fmla="*/ 2147483647 w 635"/>
                    <a:gd name="T43" fmla="*/ 0 h 49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635" h="499">
                      <a:moveTo>
                        <a:pt x="181" y="0"/>
                      </a:moveTo>
                      <a:lnTo>
                        <a:pt x="136" y="137"/>
                      </a:lnTo>
                      <a:lnTo>
                        <a:pt x="0" y="182"/>
                      </a:lnTo>
                      <a:lnTo>
                        <a:pt x="90" y="318"/>
                      </a:lnTo>
                      <a:lnTo>
                        <a:pt x="45" y="409"/>
                      </a:lnTo>
                      <a:lnTo>
                        <a:pt x="181" y="454"/>
                      </a:lnTo>
                      <a:lnTo>
                        <a:pt x="181" y="499"/>
                      </a:lnTo>
                      <a:lnTo>
                        <a:pt x="317" y="454"/>
                      </a:lnTo>
                      <a:lnTo>
                        <a:pt x="408" y="499"/>
                      </a:lnTo>
                      <a:lnTo>
                        <a:pt x="498" y="454"/>
                      </a:lnTo>
                      <a:lnTo>
                        <a:pt x="544" y="454"/>
                      </a:lnTo>
                      <a:lnTo>
                        <a:pt x="635" y="363"/>
                      </a:lnTo>
                      <a:lnTo>
                        <a:pt x="544" y="318"/>
                      </a:lnTo>
                      <a:lnTo>
                        <a:pt x="635" y="227"/>
                      </a:lnTo>
                      <a:lnTo>
                        <a:pt x="544" y="182"/>
                      </a:lnTo>
                      <a:lnTo>
                        <a:pt x="544" y="46"/>
                      </a:lnTo>
                      <a:lnTo>
                        <a:pt x="453" y="91"/>
                      </a:lnTo>
                      <a:lnTo>
                        <a:pt x="362" y="0"/>
                      </a:lnTo>
                      <a:lnTo>
                        <a:pt x="317" y="46"/>
                      </a:lnTo>
                      <a:lnTo>
                        <a:pt x="272" y="0"/>
                      </a:lnTo>
                      <a:lnTo>
                        <a:pt x="226" y="46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0" name="Freeform 11">
                  <a:extLst>
                    <a:ext uri="{FF2B5EF4-FFF2-40B4-BE49-F238E27FC236}">
                      <a16:creationId xmlns:a16="http://schemas.microsoft.com/office/drawing/2014/main" id="{9C08F68A-7657-3505-9DF6-38220B3EED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163" y="944563"/>
                  <a:ext cx="936625" cy="287337"/>
                </a:xfrm>
                <a:custGeom>
                  <a:avLst/>
                  <a:gdLst>
                    <a:gd name="T0" fmla="*/ 2147483647 w 590"/>
                    <a:gd name="T1" fmla="*/ 0 h 181"/>
                    <a:gd name="T2" fmla="*/ 0 w 590"/>
                    <a:gd name="T3" fmla="*/ 2147483647 h 181"/>
                    <a:gd name="T4" fmla="*/ 2147483647 w 590"/>
                    <a:gd name="T5" fmla="*/ 2147483647 h 181"/>
                    <a:gd name="T6" fmla="*/ 2147483647 w 590"/>
                    <a:gd name="T7" fmla="*/ 2147483647 h 181"/>
                    <a:gd name="T8" fmla="*/ 2147483647 w 590"/>
                    <a:gd name="T9" fmla="*/ 2147483647 h 181"/>
                    <a:gd name="T10" fmla="*/ 2147483647 w 590"/>
                    <a:gd name="T11" fmla="*/ 2147483647 h 181"/>
                    <a:gd name="T12" fmla="*/ 2147483647 w 590"/>
                    <a:gd name="T13" fmla="*/ 2147483647 h 181"/>
                    <a:gd name="T14" fmla="*/ 2147483647 w 590"/>
                    <a:gd name="T15" fmla="*/ 2147483647 h 181"/>
                    <a:gd name="T16" fmla="*/ 2147483647 w 590"/>
                    <a:gd name="T17" fmla="*/ 2147483647 h 181"/>
                    <a:gd name="T18" fmla="*/ 2147483647 w 590"/>
                    <a:gd name="T19" fmla="*/ 2147483647 h 181"/>
                    <a:gd name="T20" fmla="*/ 2147483647 w 590"/>
                    <a:gd name="T21" fmla="*/ 2147483647 h 181"/>
                    <a:gd name="T22" fmla="*/ 2147483647 w 590"/>
                    <a:gd name="T23" fmla="*/ 2147483647 h 181"/>
                    <a:gd name="T24" fmla="*/ 2147483647 w 590"/>
                    <a:gd name="T25" fmla="*/ 2147483647 h 181"/>
                    <a:gd name="T26" fmla="*/ 2147483647 w 590"/>
                    <a:gd name="T27" fmla="*/ 2147483647 h 181"/>
                    <a:gd name="T28" fmla="*/ 2147483647 w 590"/>
                    <a:gd name="T29" fmla="*/ 2147483647 h 181"/>
                    <a:gd name="T30" fmla="*/ 2147483647 w 590"/>
                    <a:gd name="T31" fmla="*/ 2147483647 h 181"/>
                    <a:gd name="T32" fmla="*/ 2147483647 w 590"/>
                    <a:gd name="T33" fmla="*/ 0 h 18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90" h="181">
                      <a:moveTo>
                        <a:pt x="45" y="0"/>
                      </a:moveTo>
                      <a:lnTo>
                        <a:pt x="0" y="91"/>
                      </a:lnTo>
                      <a:lnTo>
                        <a:pt x="136" y="136"/>
                      </a:lnTo>
                      <a:lnTo>
                        <a:pt x="136" y="181"/>
                      </a:lnTo>
                      <a:lnTo>
                        <a:pt x="272" y="136"/>
                      </a:lnTo>
                      <a:lnTo>
                        <a:pt x="363" y="181"/>
                      </a:lnTo>
                      <a:lnTo>
                        <a:pt x="453" y="136"/>
                      </a:lnTo>
                      <a:lnTo>
                        <a:pt x="499" y="136"/>
                      </a:lnTo>
                      <a:lnTo>
                        <a:pt x="590" y="45"/>
                      </a:lnTo>
                      <a:lnTo>
                        <a:pt x="499" y="91"/>
                      </a:lnTo>
                      <a:lnTo>
                        <a:pt x="453" y="91"/>
                      </a:lnTo>
                      <a:lnTo>
                        <a:pt x="363" y="136"/>
                      </a:lnTo>
                      <a:lnTo>
                        <a:pt x="272" y="91"/>
                      </a:lnTo>
                      <a:lnTo>
                        <a:pt x="181" y="136"/>
                      </a:lnTo>
                      <a:lnTo>
                        <a:pt x="136" y="45"/>
                      </a:lnTo>
                      <a:lnTo>
                        <a:pt x="45" y="45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" name="Freeform 12">
                  <a:extLst>
                    <a:ext uri="{FF2B5EF4-FFF2-40B4-BE49-F238E27FC236}">
                      <a16:creationId xmlns:a16="http://schemas.microsoft.com/office/drawing/2014/main" id="{D1EC586D-FF77-B50C-5F10-D4E3536D82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3600" y="512763"/>
                  <a:ext cx="720725" cy="647700"/>
                </a:xfrm>
                <a:custGeom>
                  <a:avLst/>
                  <a:gdLst>
                    <a:gd name="T0" fmla="*/ 2147483647 w 454"/>
                    <a:gd name="T1" fmla="*/ 2147483647 h 408"/>
                    <a:gd name="T2" fmla="*/ 2147483647 w 454"/>
                    <a:gd name="T3" fmla="*/ 2147483647 h 408"/>
                    <a:gd name="T4" fmla="*/ 0 w 454"/>
                    <a:gd name="T5" fmla="*/ 2147483647 h 408"/>
                    <a:gd name="T6" fmla="*/ 2147483647 w 454"/>
                    <a:gd name="T7" fmla="*/ 2147483647 h 408"/>
                    <a:gd name="T8" fmla="*/ 2147483647 w 454"/>
                    <a:gd name="T9" fmla="*/ 2147483647 h 408"/>
                    <a:gd name="T10" fmla="*/ 2147483647 w 454"/>
                    <a:gd name="T11" fmla="*/ 2147483647 h 408"/>
                    <a:gd name="T12" fmla="*/ 2147483647 w 454"/>
                    <a:gd name="T13" fmla="*/ 2147483647 h 408"/>
                    <a:gd name="T14" fmla="*/ 2147483647 w 454"/>
                    <a:gd name="T15" fmla="*/ 2147483647 h 408"/>
                    <a:gd name="T16" fmla="*/ 2147483647 w 454"/>
                    <a:gd name="T17" fmla="*/ 2147483647 h 408"/>
                    <a:gd name="T18" fmla="*/ 2147483647 w 454"/>
                    <a:gd name="T19" fmla="*/ 2147483647 h 408"/>
                    <a:gd name="T20" fmla="*/ 2147483647 w 454"/>
                    <a:gd name="T21" fmla="*/ 2147483647 h 408"/>
                    <a:gd name="T22" fmla="*/ 2147483647 w 454"/>
                    <a:gd name="T23" fmla="*/ 2147483647 h 408"/>
                    <a:gd name="T24" fmla="*/ 2147483647 w 454"/>
                    <a:gd name="T25" fmla="*/ 2147483647 h 408"/>
                    <a:gd name="T26" fmla="*/ 2147483647 w 454"/>
                    <a:gd name="T27" fmla="*/ 0 h 408"/>
                    <a:gd name="T28" fmla="*/ 2147483647 w 454"/>
                    <a:gd name="T29" fmla="*/ 2147483647 h 408"/>
                    <a:gd name="T30" fmla="*/ 2147483647 w 454"/>
                    <a:gd name="T31" fmla="*/ 2147483647 h 40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54" h="408">
                      <a:moveTo>
                        <a:pt x="136" y="91"/>
                      </a:moveTo>
                      <a:lnTo>
                        <a:pt x="91" y="181"/>
                      </a:lnTo>
                      <a:lnTo>
                        <a:pt x="0" y="181"/>
                      </a:lnTo>
                      <a:lnTo>
                        <a:pt x="91" y="317"/>
                      </a:lnTo>
                      <a:lnTo>
                        <a:pt x="136" y="408"/>
                      </a:lnTo>
                      <a:lnTo>
                        <a:pt x="227" y="363"/>
                      </a:lnTo>
                      <a:lnTo>
                        <a:pt x="318" y="408"/>
                      </a:lnTo>
                      <a:lnTo>
                        <a:pt x="408" y="363"/>
                      </a:lnTo>
                      <a:lnTo>
                        <a:pt x="454" y="363"/>
                      </a:lnTo>
                      <a:lnTo>
                        <a:pt x="363" y="272"/>
                      </a:lnTo>
                      <a:lnTo>
                        <a:pt x="454" y="136"/>
                      </a:lnTo>
                      <a:lnTo>
                        <a:pt x="408" y="45"/>
                      </a:lnTo>
                      <a:lnTo>
                        <a:pt x="272" y="91"/>
                      </a:lnTo>
                      <a:lnTo>
                        <a:pt x="227" y="0"/>
                      </a:lnTo>
                      <a:lnTo>
                        <a:pt x="182" y="136"/>
                      </a:lnTo>
                      <a:lnTo>
                        <a:pt x="136" y="91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" name="Freeform 13">
                  <a:extLst>
                    <a:ext uri="{FF2B5EF4-FFF2-40B4-BE49-F238E27FC236}">
                      <a16:creationId xmlns:a16="http://schemas.microsoft.com/office/drawing/2014/main" id="{2D727104-0F9A-0788-3065-D60BABC516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8063" y="657225"/>
                  <a:ext cx="503237" cy="431800"/>
                </a:xfrm>
                <a:custGeom>
                  <a:avLst/>
                  <a:gdLst>
                    <a:gd name="T0" fmla="*/ 2147483647 w 317"/>
                    <a:gd name="T1" fmla="*/ 2147483647 h 272"/>
                    <a:gd name="T2" fmla="*/ 2147483647 w 317"/>
                    <a:gd name="T3" fmla="*/ 2147483647 h 272"/>
                    <a:gd name="T4" fmla="*/ 0 w 317"/>
                    <a:gd name="T5" fmla="*/ 2147483647 h 272"/>
                    <a:gd name="T6" fmla="*/ 2147483647 w 317"/>
                    <a:gd name="T7" fmla="*/ 2147483647 h 272"/>
                    <a:gd name="T8" fmla="*/ 2147483647 w 317"/>
                    <a:gd name="T9" fmla="*/ 2147483647 h 272"/>
                    <a:gd name="T10" fmla="*/ 2147483647 w 317"/>
                    <a:gd name="T11" fmla="*/ 2147483647 h 272"/>
                    <a:gd name="T12" fmla="*/ 2147483647 w 317"/>
                    <a:gd name="T13" fmla="*/ 2147483647 h 272"/>
                    <a:gd name="T14" fmla="*/ 2147483647 w 317"/>
                    <a:gd name="T15" fmla="*/ 2147483647 h 272"/>
                    <a:gd name="T16" fmla="*/ 2147483647 w 317"/>
                    <a:gd name="T17" fmla="*/ 2147483647 h 272"/>
                    <a:gd name="T18" fmla="*/ 2147483647 w 317"/>
                    <a:gd name="T19" fmla="*/ 2147483647 h 272"/>
                    <a:gd name="T20" fmla="*/ 2147483647 w 317"/>
                    <a:gd name="T21" fmla="*/ 0 h 272"/>
                    <a:gd name="T22" fmla="*/ 2147483647 w 317"/>
                    <a:gd name="T23" fmla="*/ 2147483647 h 272"/>
                    <a:gd name="T24" fmla="*/ 2147483647 w 317"/>
                    <a:gd name="T25" fmla="*/ 2147483647 h 27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17" h="272">
                      <a:moveTo>
                        <a:pt x="91" y="45"/>
                      </a:moveTo>
                      <a:lnTo>
                        <a:pt x="91" y="136"/>
                      </a:lnTo>
                      <a:lnTo>
                        <a:pt x="0" y="90"/>
                      </a:lnTo>
                      <a:lnTo>
                        <a:pt x="91" y="181"/>
                      </a:lnTo>
                      <a:lnTo>
                        <a:pt x="45" y="272"/>
                      </a:lnTo>
                      <a:lnTo>
                        <a:pt x="136" y="226"/>
                      </a:lnTo>
                      <a:lnTo>
                        <a:pt x="136" y="272"/>
                      </a:lnTo>
                      <a:lnTo>
                        <a:pt x="317" y="272"/>
                      </a:lnTo>
                      <a:lnTo>
                        <a:pt x="272" y="181"/>
                      </a:lnTo>
                      <a:lnTo>
                        <a:pt x="227" y="181"/>
                      </a:lnTo>
                      <a:lnTo>
                        <a:pt x="181" y="0"/>
                      </a:lnTo>
                      <a:lnTo>
                        <a:pt x="136" y="90"/>
                      </a:lnTo>
                      <a:lnTo>
                        <a:pt x="91" y="45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3" name="Freeform 14">
                  <a:extLst>
                    <a:ext uri="{FF2B5EF4-FFF2-40B4-BE49-F238E27FC236}">
                      <a16:creationId xmlns:a16="http://schemas.microsoft.com/office/drawing/2014/main" id="{EA3ED6F7-D51F-E83F-BBCB-6158808539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2525" y="800100"/>
                  <a:ext cx="215900" cy="215900"/>
                </a:xfrm>
                <a:custGeom>
                  <a:avLst/>
                  <a:gdLst>
                    <a:gd name="T0" fmla="*/ 2147483647 w 136"/>
                    <a:gd name="T1" fmla="*/ 0 h 136"/>
                    <a:gd name="T2" fmla="*/ 0 w 136"/>
                    <a:gd name="T3" fmla="*/ 2147483647 h 136"/>
                    <a:gd name="T4" fmla="*/ 2147483647 w 136"/>
                    <a:gd name="T5" fmla="*/ 2147483647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0 h 1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36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136"/>
                      </a:lnTo>
                      <a:lnTo>
                        <a:pt x="136" y="91"/>
                      </a:lnTo>
                      <a:lnTo>
                        <a:pt x="45" y="46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4" name="グループ化 1">
                <a:extLst>
                  <a:ext uri="{FF2B5EF4-FFF2-40B4-BE49-F238E27FC236}">
                    <a16:creationId xmlns:a16="http://schemas.microsoft.com/office/drawing/2014/main" id="{3ADE1106-3564-AB21-E48E-0097CA2C7C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675545" y="5603230"/>
                <a:ext cx="284692" cy="223718"/>
                <a:chOff x="720725" y="439738"/>
                <a:chExt cx="1008063" cy="792162"/>
              </a:xfrm>
            </p:grpSpPr>
            <p:sp>
              <p:nvSpPr>
                <p:cNvPr id="92" name="Freeform 15">
                  <a:extLst>
                    <a:ext uri="{FF2B5EF4-FFF2-40B4-BE49-F238E27FC236}">
                      <a16:creationId xmlns:a16="http://schemas.microsoft.com/office/drawing/2014/main" id="{26C1C853-F8F0-F73C-5F89-F5803CBBCF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0725" y="439738"/>
                  <a:ext cx="1008063" cy="792162"/>
                </a:xfrm>
                <a:custGeom>
                  <a:avLst/>
                  <a:gdLst>
                    <a:gd name="T0" fmla="*/ 2147483647 w 635"/>
                    <a:gd name="T1" fmla="*/ 0 h 499"/>
                    <a:gd name="T2" fmla="*/ 2147483647 w 635"/>
                    <a:gd name="T3" fmla="*/ 2147483647 h 499"/>
                    <a:gd name="T4" fmla="*/ 0 w 635"/>
                    <a:gd name="T5" fmla="*/ 2147483647 h 499"/>
                    <a:gd name="T6" fmla="*/ 2147483647 w 635"/>
                    <a:gd name="T7" fmla="*/ 2147483647 h 499"/>
                    <a:gd name="T8" fmla="*/ 2147483647 w 635"/>
                    <a:gd name="T9" fmla="*/ 2147483647 h 499"/>
                    <a:gd name="T10" fmla="*/ 2147483647 w 635"/>
                    <a:gd name="T11" fmla="*/ 2147483647 h 499"/>
                    <a:gd name="T12" fmla="*/ 2147483647 w 635"/>
                    <a:gd name="T13" fmla="*/ 2147483647 h 499"/>
                    <a:gd name="T14" fmla="*/ 2147483647 w 635"/>
                    <a:gd name="T15" fmla="*/ 2147483647 h 499"/>
                    <a:gd name="T16" fmla="*/ 2147483647 w 635"/>
                    <a:gd name="T17" fmla="*/ 2147483647 h 499"/>
                    <a:gd name="T18" fmla="*/ 2147483647 w 635"/>
                    <a:gd name="T19" fmla="*/ 2147483647 h 499"/>
                    <a:gd name="T20" fmla="*/ 2147483647 w 635"/>
                    <a:gd name="T21" fmla="*/ 2147483647 h 499"/>
                    <a:gd name="T22" fmla="*/ 2147483647 w 635"/>
                    <a:gd name="T23" fmla="*/ 2147483647 h 499"/>
                    <a:gd name="T24" fmla="*/ 2147483647 w 635"/>
                    <a:gd name="T25" fmla="*/ 2147483647 h 499"/>
                    <a:gd name="T26" fmla="*/ 2147483647 w 635"/>
                    <a:gd name="T27" fmla="*/ 2147483647 h 499"/>
                    <a:gd name="T28" fmla="*/ 2147483647 w 635"/>
                    <a:gd name="T29" fmla="*/ 2147483647 h 499"/>
                    <a:gd name="T30" fmla="*/ 2147483647 w 635"/>
                    <a:gd name="T31" fmla="*/ 2147483647 h 499"/>
                    <a:gd name="T32" fmla="*/ 2147483647 w 635"/>
                    <a:gd name="T33" fmla="*/ 2147483647 h 499"/>
                    <a:gd name="T34" fmla="*/ 2147483647 w 635"/>
                    <a:gd name="T35" fmla="*/ 0 h 499"/>
                    <a:gd name="T36" fmla="*/ 2147483647 w 635"/>
                    <a:gd name="T37" fmla="*/ 2147483647 h 499"/>
                    <a:gd name="T38" fmla="*/ 2147483647 w 635"/>
                    <a:gd name="T39" fmla="*/ 0 h 499"/>
                    <a:gd name="T40" fmla="*/ 2147483647 w 635"/>
                    <a:gd name="T41" fmla="*/ 2147483647 h 499"/>
                    <a:gd name="T42" fmla="*/ 2147483647 w 635"/>
                    <a:gd name="T43" fmla="*/ 0 h 49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635" h="499">
                      <a:moveTo>
                        <a:pt x="181" y="0"/>
                      </a:moveTo>
                      <a:lnTo>
                        <a:pt x="136" y="137"/>
                      </a:lnTo>
                      <a:lnTo>
                        <a:pt x="0" y="182"/>
                      </a:lnTo>
                      <a:lnTo>
                        <a:pt x="90" y="318"/>
                      </a:lnTo>
                      <a:lnTo>
                        <a:pt x="45" y="409"/>
                      </a:lnTo>
                      <a:lnTo>
                        <a:pt x="181" y="454"/>
                      </a:lnTo>
                      <a:lnTo>
                        <a:pt x="181" y="499"/>
                      </a:lnTo>
                      <a:lnTo>
                        <a:pt x="317" y="454"/>
                      </a:lnTo>
                      <a:lnTo>
                        <a:pt x="408" y="499"/>
                      </a:lnTo>
                      <a:lnTo>
                        <a:pt x="498" y="454"/>
                      </a:lnTo>
                      <a:lnTo>
                        <a:pt x="544" y="454"/>
                      </a:lnTo>
                      <a:lnTo>
                        <a:pt x="635" y="363"/>
                      </a:lnTo>
                      <a:lnTo>
                        <a:pt x="544" y="318"/>
                      </a:lnTo>
                      <a:lnTo>
                        <a:pt x="635" y="227"/>
                      </a:lnTo>
                      <a:lnTo>
                        <a:pt x="544" y="182"/>
                      </a:lnTo>
                      <a:lnTo>
                        <a:pt x="544" y="46"/>
                      </a:lnTo>
                      <a:lnTo>
                        <a:pt x="453" y="91"/>
                      </a:lnTo>
                      <a:lnTo>
                        <a:pt x="362" y="0"/>
                      </a:lnTo>
                      <a:lnTo>
                        <a:pt x="317" y="46"/>
                      </a:lnTo>
                      <a:lnTo>
                        <a:pt x="272" y="0"/>
                      </a:lnTo>
                      <a:lnTo>
                        <a:pt x="226" y="46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54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" name="Freeform 10">
                  <a:extLst>
                    <a:ext uri="{FF2B5EF4-FFF2-40B4-BE49-F238E27FC236}">
                      <a16:creationId xmlns:a16="http://schemas.microsoft.com/office/drawing/2014/main" id="{A889C30A-6323-45C8-4878-137A9C461F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0725" y="439738"/>
                  <a:ext cx="1008063" cy="792162"/>
                </a:xfrm>
                <a:custGeom>
                  <a:avLst/>
                  <a:gdLst>
                    <a:gd name="T0" fmla="*/ 2147483647 w 635"/>
                    <a:gd name="T1" fmla="*/ 0 h 499"/>
                    <a:gd name="T2" fmla="*/ 2147483647 w 635"/>
                    <a:gd name="T3" fmla="*/ 2147483647 h 499"/>
                    <a:gd name="T4" fmla="*/ 0 w 635"/>
                    <a:gd name="T5" fmla="*/ 2147483647 h 499"/>
                    <a:gd name="T6" fmla="*/ 2147483647 w 635"/>
                    <a:gd name="T7" fmla="*/ 2147483647 h 499"/>
                    <a:gd name="T8" fmla="*/ 2147483647 w 635"/>
                    <a:gd name="T9" fmla="*/ 2147483647 h 499"/>
                    <a:gd name="T10" fmla="*/ 2147483647 w 635"/>
                    <a:gd name="T11" fmla="*/ 2147483647 h 499"/>
                    <a:gd name="T12" fmla="*/ 2147483647 w 635"/>
                    <a:gd name="T13" fmla="*/ 2147483647 h 499"/>
                    <a:gd name="T14" fmla="*/ 2147483647 w 635"/>
                    <a:gd name="T15" fmla="*/ 2147483647 h 499"/>
                    <a:gd name="T16" fmla="*/ 2147483647 w 635"/>
                    <a:gd name="T17" fmla="*/ 2147483647 h 499"/>
                    <a:gd name="T18" fmla="*/ 2147483647 w 635"/>
                    <a:gd name="T19" fmla="*/ 2147483647 h 499"/>
                    <a:gd name="T20" fmla="*/ 2147483647 w 635"/>
                    <a:gd name="T21" fmla="*/ 2147483647 h 499"/>
                    <a:gd name="T22" fmla="*/ 2147483647 w 635"/>
                    <a:gd name="T23" fmla="*/ 2147483647 h 499"/>
                    <a:gd name="T24" fmla="*/ 2147483647 w 635"/>
                    <a:gd name="T25" fmla="*/ 2147483647 h 499"/>
                    <a:gd name="T26" fmla="*/ 2147483647 w 635"/>
                    <a:gd name="T27" fmla="*/ 2147483647 h 499"/>
                    <a:gd name="T28" fmla="*/ 2147483647 w 635"/>
                    <a:gd name="T29" fmla="*/ 2147483647 h 499"/>
                    <a:gd name="T30" fmla="*/ 2147483647 w 635"/>
                    <a:gd name="T31" fmla="*/ 2147483647 h 499"/>
                    <a:gd name="T32" fmla="*/ 2147483647 w 635"/>
                    <a:gd name="T33" fmla="*/ 2147483647 h 499"/>
                    <a:gd name="T34" fmla="*/ 2147483647 w 635"/>
                    <a:gd name="T35" fmla="*/ 0 h 499"/>
                    <a:gd name="T36" fmla="*/ 2147483647 w 635"/>
                    <a:gd name="T37" fmla="*/ 2147483647 h 499"/>
                    <a:gd name="T38" fmla="*/ 2147483647 w 635"/>
                    <a:gd name="T39" fmla="*/ 0 h 499"/>
                    <a:gd name="T40" fmla="*/ 2147483647 w 635"/>
                    <a:gd name="T41" fmla="*/ 2147483647 h 499"/>
                    <a:gd name="T42" fmla="*/ 2147483647 w 635"/>
                    <a:gd name="T43" fmla="*/ 0 h 49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635" h="499">
                      <a:moveTo>
                        <a:pt x="181" y="0"/>
                      </a:moveTo>
                      <a:lnTo>
                        <a:pt x="136" y="137"/>
                      </a:lnTo>
                      <a:lnTo>
                        <a:pt x="0" y="182"/>
                      </a:lnTo>
                      <a:lnTo>
                        <a:pt x="90" y="318"/>
                      </a:lnTo>
                      <a:lnTo>
                        <a:pt x="45" y="409"/>
                      </a:lnTo>
                      <a:lnTo>
                        <a:pt x="181" y="454"/>
                      </a:lnTo>
                      <a:lnTo>
                        <a:pt x="181" y="499"/>
                      </a:lnTo>
                      <a:lnTo>
                        <a:pt x="317" y="454"/>
                      </a:lnTo>
                      <a:lnTo>
                        <a:pt x="408" y="499"/>
                      </a:lnTo>
                      <a:lnTo>
                        <a:pt x="498" y="454"/>
                      </a:lnTo>
                      <a:lnTo>
                        <a:pt x="544" y="454"/>
                      </a:lnTo>
                      <a:lnTo>
                        <a:pt x="635" y="363"/>
                      </a:lnTo>
                      <a:lnTo>
                        <a:pt x="544" y="318"/>
                      </a:lnTo>
                      <a:lnTo>
                        <a:pt x="635" y="227"/>
                      </a:lnTo>
                      <a:lnTo>
                        <a:pt x="544" y="182"/>
                      </a:lnTo>
                      <a:lnTo>
                        <a:pt x="544" y="46"/>
                      </a:lnTo>
                      <a:lnTo>
                        <a:pt x="453" y="91"/>
                      </a:lnTo>
                      <a:lnTo>
                        <a:pt x="362" y="0"/>
                      </a:lnTo>
                      <a:lnTo>
                        <a:pt x="317" y="46"/>
                      </a:lnTo>
                      <a:lnTo>
                        <a:pt x="272" y="0"/>
                      </a:lnTo>
                      <a:lnTo>
                        <a:pt x="226" y="46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" name="Freeform 11">
                  <a:extLst>
                    <a:ext uri="{FF2B5EF4-FFF2-40B4-BE49-F238E27FC236}">
                      <a16:creationId xmlns:a16="http://schemas.microsoft.com/office/drawing/2014/main" id="{7DDA9046-53C2-1EE3-6F1A-33166E3DF6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163" y="944563"/>
                  <a:ext cx="936625" cy="287337"/>
                </a:xfrm>
                <a:custGeom>
                  <a:avLst/>
                  <a:gdLst>
                    <a:gd name="T0" fmla="*/ 2147483647 w 590"/>
                    <a:gd name="T1" fmla="*/ 0 h 181"/>
                    <a:gd name="T2" fmla="*/ 0 w 590"/>
                    <a:gd name="T3" fmla="*/ 2147483647 h 181"/>
                    <a:gd name="T4" fmla="*/ 2147483647 w 590"/>
                    <a:gd name="T5" fmla="*/ 2147483647 h 181"/>
                    <a:gd name="T6" fmla="*/ 2147483647 w 590"/>
                    <a:gd name="T7" fmla="*/ 2147483647 h 181"/>
                    <a:gd name="T8" fmla="*/ 2147483647 w 590"/>
                    <a:gd name="T9" fmla="*/ 2147483647 h 181"/>
                    <a:gd name="T10" fmla="*/ 2147483647 w 590"/>
                    <a:gd name="T11" fmla="*/ 2147483647 h 181"/>
                    <a:gd name="T12" fmla="*/ 2147483647 w 590"/>
                    <a:gd name="T13" fmla="*/ 2147483647 h 181"/>
                    <a:gd name="T14" fmla="*/ 2147483647 w 590"/>
                    <a:gd name="T15" fmla="*/ 2147483647 h 181"/>
                    <a:gd name="T16" fmla="*/ 2147483647 w 590"/>
                    <a:gd name="T17" fmla="*/ 2147483647 h 181"/>
                    <a:gd name="T18" fmla="*/ 2147483647 w 590"/>
                    <a:gd name="T19" fmla="*/ 2147483647 h 181"/>
                    <a:gd name="T20" fmla="*/ 2147483647 w 590"/>
                    <a:gd name="T21" fmla="*/ 2147483647 h 181"/>
                    <a:gd name="T22" fmla="*/ 2147483647 w 590"/>
                    <a:gd name="T23" fmla="*/ 2147483647 h 181"/>
                    <a:gd name="T24" fmla="*/ 2147483647 w 590"/>
                    <a:gd name="T25" fmla="*/ 2147483647 h 181"/>
                    <a:gd name="T26" fmla="*/ 2147483647 w 590"/>
                    <a:gd name="T27" fmla="*/ 2147483647 h 181"/>
                    <a:gd name="T28" fmla="*/ 2147483647 w 590"/>
                    <a:gd name="T29" fmla="*/ 2147483647 h 181"/>
                    <a:gd name="T30" fmla="*/ 2147483647 w 590"/>
                    <a:gd name="T31" fmla="*/ 2147483647 h 181"/>
                    <a:gd name="T32" fmla="*/ 2147483647 w 590"/>
                    <a:gd name="T33" fmla="*/ 0 h 18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90" h="181">
                      <a:moveTo>
                        <a:pt x="45" y="0"/>
                      </a:moveTo>
                      <a:lnTo>
                        <a:pt x="0" y="91"/>
                      </a:lnTo>
                      <a:lnTo>
                        <a:pt x="136" y="136"/>
                      </a:lnTo>
                      <a:lnTo>
                        <a:pt x="136" y="181"/>
                      </a:lnTo>
                      <a:lnTo>
                        <a:pt x="272" y="136"/>
                      </a:lnTo>
                      <a:lnTo>
                        <a:pt x="363" y="181"/>
                      </a:lnTo>
                      <a:lnTo>
                        <a:pt x="453" y="136"/>
                      </a:lnTo>
                      <a:lnTo>
                        <a:pt x="499" y="136"/>
                      </a:lnTo>
                      <a:lnTo>
                        <a:pt x="590" y="45"/>
                      </a:lnTo>
                      <a:lnTo>
                        <a:pt x="499" y="91"/>
                      </a:lnTo>
                      <a:lnTo>
                        <a:pt x="453" y="91"/>
                      </a:lnTo>
                      <a:lnTo>
                        <a:pt x="363" y="136"/>
                      </a:lnTo>
                      <a:lnTo>
                        <a:pt x="272" y="91"/>
                      </a:lnTo>
                      <a:lnTo>
                        <a:pt x="181" y="136"/>
                      </a:lnTo>
                      <a:lnTo>
                        <a:pt x="136" y="45"/>
                      </a:lnTo>
                      <a:lnTo>
                        <a:pt x="45" y="45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" name="Freeform 12">
                  <a:extLst>
                    <a:ext uri="{FF2B5EF4-FFF2-40B4-BE49-F238E27FC236}">
                      <a16:creationId xmlns:a16="http://schemas.microsoft.com/office/drawing/2014/main" id="{EA099D80-31AC-00D6-4959-1A137DE1AB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3600" y="512763"/>
                  <a:ext cx="720725" cy="647700"/>
                </a:xfrm>
                <a:custGeom>
                  <a:avLst/>
                  <a:gdLst>
                    <a:gd name="T0" fmla="*/ 2147483647 w 454"/>
                    <a:gd name="T1" fmla="*/ 2147483647 h 408"/>
                    <a:gd name="T2" fmla="*/ 2147483647 w 454"/>
                    <a:gd name="T3" fmla="*/ 2147483647 h 408"/>
                    <a:gd name="T4" fmla="*/ 0 w 454"/>
                    <a:gd name="T5" fmla="*/ 2147483647 h 408"/>
                    <a:gd name="T6" fmla="*/ 2147483647 w 454"/>
                    <a:gd name="T7" fmla="*/ 2147483647 h 408"/>
                    <a:gd name="T8" fmla="*/ 2147483647 w 454"/>
                    <a:gd name="T9" fmla="*/ 2147483647 h 408"/>
                    <a:gd name="T10" fmla="*/ 2147483647 w 454"/>
                    <a:gd name="T11" fmla="*/ 2147483647 h 408"/>
                    <a:gd name="T12" fmla="*/ 2147483647 w 454"/>
                    <a:gd name="T13" fmla="*/ 2147483647 h 408"/>
                    <a:gd name="T14" fmla="*/ 2147483647 w 454"/>
                    <a:gd name="T15" fmla="*/ 2147483647 h 408"/>
                    <a:gd name="T16" fmla="*/ 2147483647 w 454"/>
                    <a:gd name="T17" fmla="*/ 2147483647 h 408"/>
                    <a:gd name="T18" fmla="*/ 2147483647 w 454"/>
                    <a:gd name="T19" fmla="*/ 2147483647 h 408"/>
                    <a:gd name="T20" fmla="*/ 2147483647 w 454"/>
                    <a:gd name="T21" fmla="*/ 2147483647 h 408"/>
                    <a:gd name="T22" fmla="*/ 2147483647 w 454"/>
                    <a:gd name="T23" fmla="*/ 2147483647 h 408"/>
                    <a:gd name="T24" fmla="*/ 2147483647 w 454"/>
                    <a:gd name="T25" fmla="*/ 2147483647 h 408"/>
                    <a:gd name="T26" fmla="*/ 2147483647 w 454"/>
                    <a:gd name="T27" fmla="*/ 0 h 408"/>
                    <a:gd name="T28" fmla="*/ 2147483647 w 454"/>
                    <a:gd name="T29" fmla="*/ 2147483647 h 408"/>
                    <a:gd name="T30" fmla="*/ 2147483647 w 454"/>
                    <a:gd name="T31" fmla="*/ 2147483647 h 40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54" h="408">
                      <a:moveTo>
                        <a:pt x="136" y="91"/>
                      </a:moveTo>
                      <a:lnTo>
                        <a:pt x="91" y="181"/>
                      </a:lnTo>
                      <a:lnTo>
                        <a:pt x="0" y="181"/>
                      </a:lnTo>
                      <a:lnTo>
                        <a:pt x="91" y="317"/>
                      </a:lnTo>
                      <a:lnTo>
                        <a:pt x="136" y="408"/>
                      </a:lnTo>
                      <a:lnTo>
                        <a:pt x="227" y="363"/>
                      </a:lnTo>
                      <a:lnTo>
                        <a:pt x="318" y="408"/>
                      </a:lnTo>
                      <a:lnTo>
                        <a:pt x="408" y="363"/>
                      </a:lnTo>
                      <a:lnTo>
                        <a:pt x="454" y="363"/>
                      </a:lnTo>
                      <a:lnTo>
                        <a:pt x="363" y="272"/>
                      </a:lnTo>
                      <a:lnTo>
                        <a:pt x="454" y="136"/>
                      </a:lnTo>
                      <a:lnTo>
                        <a:pt x="408" y="45"/>
                      </a:lnTo>
                      <a:lnTo>
                        <a:pt x="272" y="91"/>
                      </a:lnTo>
                      <a:lnTo>
                        <a:pt x="227" y="0"/>
                      </a:lnTo>
                      <a:lnTo>
                        <a:pt x="182" y="136"/>
                      </a:lnTo>
                      <a:lnTo>
                        <a:pt x="136" y="91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" name="Freeform 13">
                  <a:extLst>
                    <a:ext uri="{FF2B5EF4-FFF2-40B4-BE49-F238E27FC236}">
                      <a16:creationId xmlns:a16="http://schemas.microsoft.com/office/drawing/2014/main" id="{D7A0EBDE-6C84-1A4E-F79B-7C3C1103B8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8063" y="657225"/>
                  <a:ext cx="503237" cy="431800"/>
                </a:xfrm>
                <a:custGeom>
                  <a:avLst/>
                  <a:gdLst>
                    <a:gd name="T0" fmla="*/ 2147483647 w 317"/>
                    <a:gd name="T1" fmla="*/ 2147483647 h 272"/>
                    <a:gd name="T2" fmla="*/ 2147483647 w 317"/>
                    <a:gd name="T3" fmla="*/ 2147483647 h 272"/>
                    <a:gd name="T4" fmla="*/ 0 w 317"/>
                    <a:gd name="T5" fmla="*/ 2147483647 h 272"/>
                    <a:gd name="T6" fmla="*/ 2147483647 w 317"/>
                    <a:gd name="T7" fmla="*/ 2147483647 h 272"/>
                    <a:gd name="T8" fmla="*/ 2147483647 w 317"/>
                    <a:gd name="T9" fmla="*/ 2147483647 h 272"/>
                    <a:gd name="T10" fmla="*/ 2147483647 w 317"/>
                    <a:gd name="T11" fmla="*/ 2147483647 h 272"/>
                    <a:gd name="T12" fmla="*/ 2147483647 w 317"/>
                    <a:gd name="T13" fmla="*/ 2147483647 h 272"/>
                    <a:gd name="T14" fmla="*/ 2147483647 w 317"/>
                    <a:gd name="T15" fmla="*/ 2147483647 h 272"/>
                    <a:gd name="T16" fmla="*/ 2147483647 w 317"/>
                    <a:gd name="T17" fmla="*/ 2147483647 h 272"/>
                    <a:gd name="T18" fmla="*/ 2147483647 w 317"/>
                    <a:gd name="T19" fmla="*/ 2147483647 h 272"/>
                    <a:gd name="T20" fmla="*/ 2147483647 w 317"/>
                    <a:gd name="T21" fmla="*/ 0 h 272"/>
                    <a:gd name="T22" fmla="*/ 2147483647 w 317"/>
                    <a:gd name="T23" fmla="*/ 2147483647 h 272"/>
                    <a:gd name="T24" fmla="*/ 2147483647 w 317"/>
                    <a:gd name="T25" fmla="*/ 2147483647 h 27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17" h="272">
                      <a:moveTo>
                        <a:pt x="91" y="45"/>
                      </a:moveTo>
                      <a:lnTo>
                        <a:pt x="91" y="136"/>
                      </a:lnTo>
                      <a:lnTo>
                        <a:pt x="0" y="90"/>
                      </a:lnTo>
                      <a:lnTo>
                        <a:pt x="91" y="181"/>
                      </a:lnTo>
                      <a:lnTo>
                        <a:pt x="45" y="272"/>
                      </a:lnTo>
                      <a:lnTo>
                        <a:pt x="136" y="226"/>
                      </a:lnTo>
                      <a:lnTo>
                        <a:pt x="136" y="272"/>
                      </a:lnTo>
                      <a:lnTo>
                        <a:pt x="317" y="272"/>
                      </a:lnTo>
                      <a:lnTo>
                        <a:pt x="272" y="181"/>
                      </a:lnTo>
                      <a:lnTo>
                        <a:pt x="227" y="181"/>
                      </a:lnTo>
                      <a:lnTo>
                        <a:pt x="181" y="0"/>
                      </a:lnTo>
                      <a:lnTo>
                        <a:pt x="136" y="90"/>
                      </a:lnTo>
                      <a:lnTo>
                        <a:pt x="91" y="45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7" name="Freeform 14">
                  <a:extLst>
                    <a:ext uri="{FF2B5EF4-FFF2-40B4-BE49-F238E27FC236}">
                      <a16:creationId xmlns:a16="http://schemas.microsoft.com/office/drawing/2014/main" id="{71FBADC9-AAAF-580C-B931-D4D3E6649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2525" y="800100"/>
                  <a:ext cx="215900" cy="215900"/>
                </a:xfrm>
                <a:custGeom>
                  <a:avLst/>
                  <a:gdLst>
                    <a:gd name="T0" fmla="*/ 2147483647 w 136"/>
                    <a:gd name="T1" fmla="*/ 0 h 136"/>
                    <a:gd name="T2" fmla="*/ 0 w 136"/>
                    <a:gd name="T3" fmla="*/ 2147483647 h 136"/>
                    <a:gd name="T4" fmla="*/ 2147483647 w 136"/>
                    <a:gd name="T5" fmla="*/ 2147483647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0 h 1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36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136"/>
                      </a:lnTo>
                      <a:lnTo>
                        <a:pt x="136" y="91"/>
                      </a:lnTo>
                      <a:lnTo>
                        <a:pt x="45" y="46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5" name="グループ化 1">
                <a:extLst>
                  <a:ext uri="{FF2B5EF4-FFF2-40B4-BE49-F238E27FC236}">
                    <a16:creationId xmlns:a16="http://schemas.microsoft.com/office/drawing/2014/main" id="{2C2CFEC8-B62E-5865-1C1F-F1CDF4E23B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3568947" y="5535462"/>
                <a:ext cx="284692" cy="223718"/>
                <a:chOff x="720725" y="439738"/>
                <a:chExt cx="1008063" cy="792162"/>
              </a:xfrm>
            </p:grpSpPr>
            <p:sp>
              <p:nvSpPr>
                <p:cNvPr id="86" name="Freeform 15">
                  <a:extLst>
                    <a:ext uri="{FF2B5EF4-FFF2-40B4-BE49-F238E27FC236}">
                      <a16:creationId xmlns:a16="http://schemas.microsoft.com/office/drawing/2014/main" id="{7A6B3322-0472-F044-CC9B-45243F72B8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0725" y="439738"/>
                  <a:ext cx="1008063" cy="792162"/>
                </a:xfrm>
                <a:custGeom>
                  <a:avLst/>
                  <a:gdLst>
                    <a:gd name="T0" fmla="*/ 2147483647 w 635"/>
                    <a:gd name="T1" fmla="*/ 0 h 499"/>
                    <a:gd name="T2" fmla="*/ 2147483647 w 635"/>
                    <a:gd name="T3" fmla="*/ 2147483647 h 499"/>
                    <a:gd name="T4" fmla="*/ 0 w 635"/>
                    <a:gd name="T5" fmla="*/ 2147483647 h 499"/>
                    <a:gd name="T6" fmla="*/ 2147483647 w 635"/>
                    <a:gd name="T7" fmla="*/ 2147483647 h 499"/>
                    <a:gd name="T8" fmla="*/ 2147483647 w 635"/>
                    <a:gd name="T9" fmla="*/ 2147483647 h 499"/>
                    <a:gd name="T10" fmla="*/ 2147483647 w 635"/>
                    <a:gd name="T11" fmla="*/ 2147483647 h 499"/>
                    <a:gd name="T12" fmla="*/ 2147483647 w 635"/>
                    <a:gd name="T13" fmla="*/ 2147483647 h 499"/>
                    <a:gd name="T14" fmla="*/ 2147483647 w 635"/>
                    <a:gd name="T15" fmla="*/ 2147483647 h 499"/>
                    <a:gd name="T16" fmla="*/ 2147483647 w 635"/>
                    <a:gd name="T17" fmla="*/ 2147483647 h 499"/>
                    <a:gd name="T18" fmla="*/ 2147483647 w 635"/>
                    <a:gd name="T19" fmla="*/ 2147483647 h 499"/>
                    <a:gd name="T20" fmla="*/ 2147483647 w 635"/>
                    <a:gd name="T21" fmla="*/ 2147483647 h 499"/>
                    <a:gd name="T22" fmla="*/ 2147483647 w 635"/>
                    <a:gd name="T23" fmla="*/ 2147483647 h 499"/>
                    <a:gd name="T24" fmla="*/ 2147483647 w 635"/>
                    <a:gd name="T25" fmla="*/ 2147483647 h 499"/>
                    <a:gd name="T26" fmla="*/ 2147483647 w 635"/>
                    <a:gd name="T27" fmla="*/ 2147483647 h 499"/>
                    <a:gd name="T28" fmla="*/ 2147483647 w 635"/>
                    <a:gd name="T29" fmla="*/ 2147483647 h 499"/>
                    <a:gd name="T30" fmla="*/ 2147483647 w 635"/>
                    <a:gd name="T31" fmla="*/ 2147483647 h 499"/>
                    <a:gd name="T32" fmla="*/ 2147483647 w 635"/>
                    <a:gd name="T33" fmla="*/ 2147483647 h 499"/>
                    <a:gd name="T34" fmla="*/ 2147483647 w 635"/>
                    <a:gd name="T35" fmla="*/ 0 h 499"/>
                    <a:gd name="T36" fmla="*/ 2147483647 w 635"/>
                    <a:gd name="T37" fmla="*/ 2147483647 h 499"/>
                    <a:gd name="T38" fmla="*/ 2147483647 w 635"/>
                    <a:gd name="T39" fmla="*/ 0 h 499"/>
                    <a:gd name="T40" fmla="*/ 2147483647 w 635"/>
                    <a:gd name="T41" fmla="*/ 2147483647 h 499"/>
                    <a:gd name="T42" fmla="*/ 2147483647 w 635"/>
                    <a:gd name="T43" fmla="*/ 0 h 49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635" h="499">
                      <a:moveTo>
                        <a:pt x="181" y="0"/>
                      </a:moveTo>
                      <a:lnTo>
                        <a:pt x="136" y="137"/>
                      </a:lnTo>
                      <a:lnTo>
                        <a:pt x="0" y="182"/>
                      </a:lnTo>
                      <a:lnTo>
                        <a:pt x="90" y="318"/>
                      </a:lnTo>
                      <a:lnTo>
                        <a:pt x="45" y="409"/>
                      </a:lnTo>
                      <a:lnTo>
                        <a:pt x="181" y="454"/>
                      </a:lnTo>
                      <a:lnTo>
                        <a:pt x="181" y="499"/>
                      </a:lnTo>
                      <a:lnTo>
                        <a:pt x="317" y="454"/>
                      </a:lnTo>
                      <a:lnTo>
                        <a:pt x="408" y="499"/>
                      </a:lnTo>
                      <a:lnTo>
                        <a:pt x="498" y="454"/>
                      </a:lnTo>
                      <a:lnTo>
                        <a:pt x="544" y="454"/>
                      </a:lnTo>
                      <a:lnTo>
                        <a:pt x="635" y="363"/>
                      </a:lnTo>
                      <a:lnTo>
                        <a:pt x="544" y="318"/>
                      </a:lnTo>
                      <a:lnTo>
                        <a:pt x="635" y="227"/>
                      </a:lnTo>
                      <a:lnTo>
                        <a:pt x="544" y="182"/>
                      </a:lnTo>
                      <a:lnTo>
                        <a:pt x="544" y="46"/>
                      </a:lnTo>
                      <a:lnTo>
                        <a:pt x="453" y="91"/>
                      </a:lnTo>
                      <a:lnTo>
                        <a:pt x="362" y="0"/>
                      </a:lnTo>
                      <a:lnTo>
                        <a:pt x="317" y="46"/>
                      </a:lnTo>
                      <a:lnTo>
                        <a:pt x="272" y="0"/>
                      </a:lnTo>
                      <a:lnTo>
                        <a:pt x="226" y="46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54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" name="Freeform 10">
                  <a:extLst>
                    <a:ext uri="{FF2B5EF4-FFF2-40B4-BE49-F238E27FC236}">
                      <a16:creationId xmlns:a16="http://schemas.microsoft.com/office/drawing/2014/main" id="{746C6B4F-20F8-8BCA-7C29-54C060E00D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0725" y="439738"/>
                  <a:ext cx="1008063" cy="792162"/>
                </a:xfrm>
                <a:custGeom>
                  <a:avLst/>
                  <a:gdLst>
                    <a:gd name="T0" fmla="*/ 2147483647 w 635"/>
                    <a:gd name="T1" fmla="*/ 0 h 499"/>
                    <a:gd name="T2" fmla="*/ 2147483647 w 635"/>
                    <a:gd name="T3" fmla="*/ 2147483647 h 499"/>
                    <a:gd name="T4" fmla="*/ 0 w 635"/>
                    <a:gd name="T5" fmla="*/ 2147483647 h 499"/>
                    <a:gd name="T6" fmla="*/ 2147483647 w 635"/>
                    <a:gd name="T7" fmla="*/ 2147483647 h 499"/>
                    <a:gd name="T8" fmla="*/ 2147483647 w 635"/>
                    <a:gd name="T9" fmla="*/ 2147483647 h 499"/>
                    <a:gd name="T10" fmla="*/ 2147483647 w 635"/>
                    <a:gd name="T11" fmla="*/ 2147483647 h 499"/>
                    <a:gd name="T12" fmla="*/ 2147483647 w 635"/>
                    <a:gd name="T13" fmla="*/ 2147483647 h 499"/>
                    <a:gd name="T14" fmla="*/ 2147483647 w 635"/>
                    <a:gd name="T15" fmla="*/ 2147483647 h 499"/>
                    <a:gd name="T16" fmla="*/ 2147483647 w 635"/>
                    <a:gd name="T17" fmla="*/ 2147483647 h 499"/>
                    <a:gd name="T18" fmla="*/ 2147483647 w 635"/>
                    <a:gd name="T19" fmla="*/ 2147483647 h 499"/>
                    <a:gd name="T20" fmla="*/ 2147483647 w 635"/>
                    <a:gd name="T21" fmla="*/ 2147483647 h 499"/>
                    <a:gd name="T22" fmla="*/ 2147483647 w 635"/>
                    <a:gd name="T23" fmla="*/ 2147483647 h 499"/>
                    <a:gd name="T24" fmla="*/ 2147483647 w 635"/>
                    <a:gd name="T25" fmla="*/ 2147483647 h 499"/>
                    <a:gd name="T26" fmla="*/ 2147483647 w 635"/>
                    <a:gd name="T27" fmla="*/ 2147483647 h 499"/>
                    <a:gd name="T28" fmla="*/ 2147483647 w 635"/>
                    <a:gd name="T29" fmla="*/ 2147483647 h 499"/>
                    <a:gd name="T30" fmla="*/ 2147483647 w 635"/>
                    <a:gd name="T31" fmla="*/ 2147483647 h 499"/>
                    <a:gd name="T32" fmla="*/ 2147483647 w 635"/>
                    <a:gd name="T33" fmla="*/ 2147483647 h 499"/>
                    <a:gd name="T34" fmla="*/ 2147483647 w 635"/>
                    <a:gd name="T35" fmla="*/ 0 h 499"/>
                    <a:gd name="T36" fmla="*/ 2147483647 w 635"/>
                    <a:gd name="T37" fmla="*/ 2147483647 h 499"/>
                    <a:gd name="T38" fmla="*/ 2147483647 w 635"/>
                    <a:gd name="T39" fmla="*/ 0 h 499"/>
                    <a:gd name="T40" fmla="*/ 2147483647 w 635"/>
                    <a:gd name="T41" fmla="*/ 2147483647 h 499"/>
                    <a:gd name="T42" fmla="*/ 2147483647 w 635"/>
                    <a:gd name="T43" fmla="*/ 0 h 49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635" h="499">
                      <a:moveTo>
                        <a:pt x="181" y="0"/>
                      </a:moveTo>
                      <a:lnTo>
                        <a:pt x="136" y="137"/>
                      </a:lnTo>
                      <a:lnTo>
                        <a:pt x="0" y="182"/>
                      </a:lnTo>
                      <a:lnTo>
                        <a:pt x="90" y="318"/>
                      </a:lnTo>
                      <a:lnTo>
                        <a:pt x="45" y="409"/>
                      </a:lnTo>
                      <a:lnTo>
                        <a:pt x="181" y="454"/>
                      </a:lnTo>
                      <a:lnTo>
                        <a:pt x="181" y="499"/>
                      </a:lnTo>
                      <a:lnTo>
                        <a:pt x="317" y="454"/>
                      </a:lnTo>
                      <a:lnTo>
                        <a:pt x="408" y="499"/>
                      </a:lnTo>
                      <a:lnTo>
                        <a:pt x="498" y="454"/>
                      </a:lnTo>
                      <a:lnTo>
                        <a:pt x="544" y="454"/>
                      </a:lnTo>
                      <a:lnTo>
                        <a:pt x="635" y="363"/>
                      </a:lnTo>
                      <a:lnTo>
                        <a:pt x="544" y="318"/>
                      </a:lnTo>
                      <a:lnTo>
                        <a:pt x="635" y="227"/>
                      </a:lnTo>
                      <a:lnTo>
                        <a:pt x="544" y="182"/>
                      </a:lnTo>
                      <a:lnTo>
                        <a:pt x="544" y="46"/>
                      </a:lnTo>
                      <a:lnTo>
                        <a:pt x="453" y="91"/>
                      </a:lnTo>
                      <a:lnTo>
                        <a:pt x="362" y="0"/>
                      </a:lnTo>
                      <a:lnTo>
                        <a:pt x="317" y="46"/>
                      </a:lnTo>
                      <a:lnTo>
                        <a:pt x="272" y="0"/>
                      </a:lnTo>
                      <a:lnTo>
                        <a:pt x="226" y="46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8" name="Freeform 11">
                  <a:extLst>
                    <a:ext uri="{FF2B5EF4-FFF2-40B4-BE49-F238E27FC236}">
                      <a16:creationId xmlns:a16="http://schemas.microsoft.com/office/drawing/2014/main" id="{F010360E-79B6-4A6D-3845-D1B8D55538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163" y="944563"/>
                  <a:ext cx="936625" cy="287337"/>
                </a:xfrm>
                <a:custGeom>
                  <a:avLst/>
                  <a:gdLst>
                    <a:gd name="T0" fmla="*/ 2147483647 w 590"/>
                    <a:gd name="T1" fmla="*/ 0 h 181"/>
                    <a:gd name="T2" fmla="*/ 0 w 590"/>
                    <a:gd name="T3" fmla="*/ 2147483647 h 181"/>
                    <a:gd name="T4" fmla="*/ 2147483647 w 590"/>
                    <a:gd name="T5" fmla="*/ 2147483647 h 181"/>
                    <a:gd name="T6" fmla="*/ 2147483647 w 590"/>
                    <a:gd name="T7" fmla="*/ 2147483647 h 181"/>
                    <a:gd name="T8" fmla="*/ 2147483647 w 590"/>
                    <a:gd name="T9" fmla="*/ 2147483647 h 181"/>
                    <a:gd name="T10" fmla="*/ 2147483647 w 590"/>
                    <a:gd name="T11" fmla="*/ 2147483647 h 181"/>
                    <a:gd name="T12" fmla="*/ 2147483647 w 590"/>
                    <a:gd name="T13" fmla="*/ 2147483647 h 181"/>
                    <a:gd name="T14" fmla="*/ 2147483647 w 590"/>
                    <a:gd name="T15" fmla="*/ 2147483647 h 181"/>
                    <a:gd name="T16" fmla="*/ 2147483647 w 590"/>
                    <a:gd name="T17" fmla="*/ 2147483647 h 181"/>
                    <a:gd name="T18" fmla="*/ 2147483647 w 590"/>
                    <a:gd name="T19" fmla="*/ 2147483647 h 181"/>
                    <a:gd name="T20" fmla="*/ 2147483647 w 590"/>
                    <a:gd name="T21" fmla="*/ 2147483647 h 181"/>
                    <a:gd name="T22" fmla="*/ 2147483647 w 590"/>
                    <a:gd name="T23" fmla="*/ 2147483647 h 181"/>
                    <a:gd name="T24" fmla="*/ 2147483647 w 590"/>
                    <a:gd name="T25" fmla="*/ 2147483647 h 181"/>
                    <a:gd name="T26" fmla="*/ 2147483647 w 590"/>
                    <a:gd name="T27" fmla="*/ 2147483647 h 181"/>
                    <a:gd name="T28" fmla="*/ 2147483647 w 590"/>
                    <a:gd name="T29" fmla="*/ 2147483647 h 181"/>
                    <a:gd name="T30" fmla="*/ 2147483647 w 590"/>
                    <a:gd name="T31" fmla="*/ 2147483647 h 181"/>
                    <a:gd name="T32" fmla="*/ 2147483647 w 590"/>
                    <a:gd name="T33" fmla="*/ 0 h 18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90" h="181">
                      <a:moveTo>
                        <a:pt x="45" y="0"/>
                      </a:moveTo>
                      <a:lnTo>
                        <a:pt x="0" y="91"/>
                      </a:lnTo>
                      <a:lnTo>
                        <a:pt x="136" y="136"/>
                      </a:lnTo>
                      <a:lnTo>
                        <a:pt x="136" y="181"/>
                      </a:lnTo>
                      <a:lnTo>
                        <a:pt x="272" y="136"/>
                      </a:lnTo>
                      <a:lnTo>
                        <a:pt x="363" y="181"/>
                      </a:lnTo>
                      <a:lnTo>
                        <a:pt x="453" y="136"/>
                      </a:lnTo>
                      <a:lnTo>
                        <a:pt x="499" y="136"/>
                      </a:lnTo>
                      <a:lnTo>
                        <a:pt x="590" y="45"/>
                      </a:lnTo>
                      <a:lnTo>
                        <a:pt x="499" y="91"/>
                      </a:lnTo>
                      <a:lnTo>
                        <a:pt x="453" y="91"/>
                      </a:lnTo>
                      <a:lnTo>
                        <a:pt x="363" y="136"/>
                      </a:lnTo>
                      <a:lnTo>
                        <a:pt x="272" y="91"/>
                      </a:lnTo>
                      <a:lnTo>
                        <a:pt x="181" y="136"/>
                      </a:lnTo>
                      <a:lnTo>
                        <a:pt x="136" y="45"/>
                      </a:lnTo>
                      <a:lnTo>
                        <a:pt x="45" y="45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" name="Freeform 12">
                  <a:extLst>
                    <a:ext uri="{FF2B5EF4-FFF2-40B4-BE49-F238E27FC236}">
                      <a16:creationId xmlns:a16="http://schemas.microsoft.com/office/drawing/2014/main" id="{5E09152E-0B98-454E-5385-B0FE3D280A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3600" y="512763"/>
                  <a:ext cx="720725" cy="647700"/>
                </a:xfrm>
                <a:custGeom>
                  <a:avLst/>
                  <a:gdLst>
                    <a:gd name="T0" fmla="*/ 2147483647 w 454"/>
                    <a:gd name="T1" fmla="*/ 2147483647 h 408"/>
                    <a:gd name="T2" fmla="*/ 2147483647 w 454"/>
                    <a:gd name="T3" fmla="*/ 2147483647 h 408"/>
                    <a:gd name="T4" fmla="*/ 0 w 454"/>
                    <a:gd name="T5" fmla="*/ 2147483647 h 408"/>
                    <a:gd name="T6" fmla="*/ 2147483647 w 454"/>
                    <a:gd name="T7" fmla="*/ 2147483647 h 408"/>
                    <a:gd name="T8" fmla="*/ 2147483647 w 454"/>
                    <a:gd name="T9" fmla="*/ 2147483647 h 408"/>
                    <a:gd name="T10" fmla="*/ 2147483647 w 454"/>
                    <a:gd name="T11" fmla="*/ 2147483647 h 408"/>
                    <a:gd name="T12" fmla="*/ 2147483647 w 454"/>
                    <a:gd name="T13" fmla="*/ 2147483647 h 408"/>
                    <a:gd name="T14" fmla="*/ 2147483647 w 454"/>
                    <a:gd name="T15" fmla="*/ 2147483647 h 408"/>
                    <a:gd name="T16" fmla="*/ 2147483647 w 454"/>
                    <a:gd name="T17" fmla="*/ 2147483647 h 408"/>
                    <a:gd name="T18" fmla="*/ 2147483647 w 454"/>
                    <a:gd name="T19" fmla="*/ 2147483647 h 408"/>
                    <a:gd name="T20" fmla="*/ 2147483647 w 454"/>
                    <a:gd name="T21" fmla="*/ 2147483647 h 408"/>
                    <a:gd name="T22" fmla="*/ 2147483647 w 454"/>
                    <a:gd name="T23" fmla="*/ 2147483647 h 408"/>
                    <a:gd name="T24" fmla="*/ 2147483647 w 454"/>
                    <a:gd name="T25" fmla="*/ 2147483647 h 408"/>
                    <a:gd name="T26" fmla="*/ 2147483647 w 454"/>
                    <a:gd name="T27" fmla="*/ 0 h 408"/>
                    <a:gd name="T28" fmla="*/ 2147483647 w 454"/>
                    <a:gd name="T29" fmla="*/ 2147483647 h 408"/>
                    <a:gd name="T30" fmla="*/ 2147483647 w 454"/>
                    <a:gd name="T31" fmla="*/ 2147483647 h 40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54" h="408">
                      <a:moveTo>
                        <a:pt x="136" y="91"/>
                      </a:moveTo>
                      <a:lnTo>
                        <a:pt x="91" y="181"/>
                      </a:lnTo>
                      <a:lnTo>
                        <a:pt x="0" y="181"/>
                      </a:lnTo>
                      <a:lnTo>
                        <a:pt x="91" y="317"/>
                      </a:lnTo>
                      <a:lnTo>
                        <a:pt x="136" y="408"/>
                      </a:lnTo>
                      <a:lnTo>
                        <a:pt x="227" y="363"/>
                      </a:lnTo>
                      <a:lnTo>
                        <a:pt x="318" y="408"/>
                      </a:lnTo>
                      <a:lnTo>
                        <a:pt x="408" y="363"/>
                      </a:lnTo>
                      <a:lnTo>
                        <a:pt x="454" y="363"/>
                      </a:lnTo>
                      <a:lnTo>
                        <a:pt x="363" y="272"/>
                      </a:lnTo>
                      <a:lnTo>
                        <a:pt x="454" y="136"/>
                      </a:lnTo>
                      <a:lnTo>
                        <a:pt x="408" y="45"/>
                      </a:lnTo>
                      <a:lnTo>
                        <a:pt x="272" y="91"/>
                      </a:lnTo>
                      <a:lnTo>
                        <a:pt x="227" y="0"/>
                      </a:lnTo>
                      <a:lnTo>
                        <a:pt x="182" y="136"/>
                      </a:lnTo>
                      <a:lnTo>
                        <a:pt x="136" y="91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" name="Freeform 13">
                  <a:extLst>
                    <a:ext uri="{FF2B5EF4-FFF2-40B4-BE49-F238E27FC236}">
                      <a16:creationId xmlns:a16="http://schemas.microsoft.com/office/drawing/2014/main" id="{035EC7C4-CC5E-DE3C-EBDD-F9A541F720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8063" y="657225"/>
                  <a:ext cx="503237" cy="431800"/>
                </a:xfrm>
                <a:custGeom>
                  <a:avLst/>
                  <a:gdLst>
                    <a:gd name="T0" fmla="*/ 2147483647 w 317"/>
                    <a:gd name="T1" fmla="*/ 2147483647 h 272"/>
                    <a:gd name="T2" fmla="*/ 2147483647 w 317"/>
                    <a:gd name="T3" fmla="*/ 2147483647 h 272"/>
                    <a:gd name="T4" fmla="*/ 0 w 317"/>
                    <a:gd name="T5" fmla="*/ 2147483647 h 272"/>
                    <a:gd name="T6" fmla="*/ 2147483647 w 317"/>
                    <a:gd name="T7" fmla="*/ 2147483647 h 272"/>
                    <a:gd name="T8" fmla="*/ 2147483647 w 317"/>
                    <a:gd name="T9" fmla="*/ 2147483647 h 272"/>
                    <a:gd name="T10" fmla="*/ 2147483647 w 317"/>
                    <a:gd name="T11" fmla="*/ 2147483647 h 272"/>
                    <a:gd name="T12" fmla="*/ 2147483647 w 317"/>
                    <a:gd name="T13" fmla="*/ 2147483647 h 272"/>
                    <a:gd name="T14" fmla="*/ 2147483647 w 317"/>
                    <a:gd name="T15" fmla="*/ 2147483647 h 272"/>
                    <a:gd name="T16" fmla="*/ 2147483647 w 317"/>
                    <a:gd name="T17" fmla="*/ 2147483647 h 272"/>
                    <a:gd name="T18" fmla="*/ 2147483647 w 317"/>
                    <a:gd name="T19" fmla="*/ 2147483647 h 272"/>
                    <a:gd name="T20" fmla="*/ 2147483647 w 317"/>
                    <a:gd name="T21" fmla="*/ 0 h 272"/>
                    <a:gd name="T22" fmla="*/ 2147483647 w 317"/>
                    <a:gd name="T23" fmla="*/ 2147483647 h 272"/>
                    <a:gd name="T24" fmla="*/ 2147483647 w 317"/>
                    <a:gd name="T25" fmla="*/ 2147483647 h 27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17" h="272">
                      <a:moveTo>
                        <a:pt x="91" y="45"/>
                      </a:moveTo>
                      <a:lnTo>
                        <a:pt x="91" y="136"/>
                      </a:lnTo>
                      <a:lnTo>
                        <a:pt x="0" y="90"/>
                      </a:lnTo>
                      <a:lnTo>
                        <a:pt x="91" y="181"/>
                      </a:lnTo>
                      <a:lnTo>
                        <a:pt x="45" y="272"/>
                      </a:lnTo>
                      <a:lnTo>
                        <a:pt x="136" y="226"/>
                      </a:lnTo>
                      <a:lnTo>
                        <a:pt x="136" y="272"/>
                      </a:lnTo>
                      <a:lnTo>
                        <a:pt x="317" y="272"/>
                      </a:lnTo>
                      <a:lnTo>
                        <a:pt x="272" y="181"/>
                      </a:lnTo>
                      <a:lnTo>
                        <a:pt x="227" y="181"/>
                      </a:lnTo>
                      <a:lnTo>
                        <a:pt x="181" y="0"/>
                      </a:lnTo>
                      <a:lnTo>
                        <a:pt x="136" y="90"/>
                      </a:lnTo>
                      <a:lnTo>
                        <a:pt x="91" y="45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Freeform 14">
                  <a:extLst>
                    <a:ext uri="{FF2B5EF4-FFF2-40B4-BE49-F238E27FC236}">
                      <a16:creationId xmlns:a16="http://schemas.microsoft.com/office/drawing/2014/main" id="{B52E5B25-C38F-7CA8-EC2F-18B763B53A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2525" y="800100"/>
                  <a:ext cx="215900" cy="215900"/>
                </a:xfrm>
                <a:custGeom>
                  <a:avLst/>
                  <a:gdLst>
                    <a:gd name="T0" fmla="*/ 2147483647 w 136"/>
                    <a:gd name="T1" fmla="*/ 0 h 136"/>
                    <a:gd name="T2" fmla="*/ 0 w 136"/>
                    <a:gd name="T3" fmla="*/ 2147483647 h 136"/>
                    <a:gd name="T4" fmla="*/ 2147483647 w 136"/>
                    <a:gd name="T5" fmla="*/ 2147483647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0 h 1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36">
                      <a:moveTo>
                        <a:pt x="45" y="0"/>
                      </a:moveTo>
                      <a:lnTo>
                        <a:pt x="0" y="46"/>
                      </a:lnTo>
                      <a:lnTo>
                        <a:pt x="45" y="136"/>
                      </a:lnTo>
                      <a:lnTo>
                        <a:pt x="136" y="91"/>
                      </a:lnTo>
                      <a:lnTo>
                        <a:pt x="45" y="46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333333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9C0F15-2349-4EEB-9D82-88CCD043858B}"/>
                </a:ext>
              </a:extLst>
            </p:cNvPr>
            <p:cNvSpPr/>
            <p:nvPr/>
          </p:nvSpPr>
          <p:spPr bwMode="auto">
            <a:xfrm>
              <a:off x="825084" y="3926681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03211F73-4952-BB26-8785-C2EAA409942D}"/>
              </a:ext>
            </a:extLst>
          </p:cNvPr>
          <p:cNvGrpSpPr/>
          <p:nvPr/>
        </p:nvGrpSpPr>
        <p:grpSpPr>
          <a:xfrm>
            <a:off x="3715932" y="3854925"/>
            <a:ext cx="2475418" cy="2475418"/>
            <a:chOff x="3737971" y="3795929"/>
            <a:chExt cx="2735056" cy="2735056"/>
          </a:xfrm>
        </p:grpSpPr>
        <p:sp>
          <p:nvSpPr>
            <p:cNvPr id="133" name="四角形: 角を丸くする 132">
              <a:extLst>
                <a:ext uri="{FF2B5EF4-FFF2-40B4-BE49-F238E27FC236}">
                  <a16:creationId xmlns:a16="http://schemas.microsoft.com/office/drawing/2014/main" id="{B1F4CB1A-BFB8-38B6-7CB4-030DC7AC50D3}"/>
                </a:ext>
              </a:extLst>
            </p:cNvPr>
            <p:cNvSpPr/>
            <p:nvPr/>
          </p:nvSpPr>
          <p:spPr bwMode="auto">
            <a:xfrm>
              <a:off x="3737971" y="3795929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AB19F661-0D3C-C4F4-2118-BD86DD7B6DB9}"/>
                </a:ext>
              </a:extLst>
            </p:cNvPr>
            <p:cNvSpPr/>
            <p:nvPr/>
          </p:nvSpPr>
          <p:spPr bwMode="auto">
            <a:xfrm>
              <a:off x="3898135" y="396906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21EC5009-AC4E-ABE6-9CF5-7197381F5AB5}"/>
                </a:ext>
              </a:extLst>
            </p:cNvPr>
            <p:cNvSpPr/>
            <p:nvPr/>
          </p:nvSpPr>
          <p:spPr bwMode="auto">
            <a:xfrm>
              <a:off x="3816933" y="3874891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25CCB2B5-5371-0763-8C0A-8C1E19E50011}"/>
                </a:ext>
              </a:extLst>
            </p:cNvPr>
            <p:cNvGrpSpPr/>
            <p:nvPr/>
          </p:nvGrpSpPr>
          <p:grpSpPr>
            <a:xfrm>
              <a:off x="4297403" y="4340177"/>
              <a:ext cx="1620798" cy="1763598"/>
              <a:chOff x="992188" y="2540000"/>
              <a:chExt cx="1081087" cy="1176338"/>
            </a:xfrm>
          </p:grpSpPr>
          <p:sp>
            <p:nvSpPr>
              <p:cNvPr id="138" name="AutoShape 13" descr="ひし形 (枠のみ)">
                <a:extLst>
                  <a:ext uri="{FF2B5EF4-FFF2-40B4-BE49-F238E27FC236}">
                    <a16:creationId xmlns:a16="http://schemas.microsoft.com/office/drawing/2014/main" id="{3A30726A-C19E-3515-0ED7-FDFF80782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8700" y="2565400"/>
                <a:ext cx="1008063" cy="1079500"/>
              </a:xfrm>
              <a:custGeom>
                <a:avLst/>
                <a:gdLst>
                  <a:gd name="T0" fmla="*/ 935305 w 21600"/>
                  <a:gd name="T1" fmla="*/ 539750 h 21600"/>
                  <a:gd name="T2" fmla="*/ 504032 w 21600"/>
                  <a:gd name="T3" fmla="*/ 1079500 h 21600"/>
                  <a:gd name="T4" fmla="*/ 72758 w 21600"/>
                  <a:gd name="T5" fmla="*/ 539750 h 21600"/>
                  <a:gd name="T6" fmla="*/ 50403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359 w 21600"/>
                  <a:gd name="T13" fmla="*/ 3359 h 21600"/>
                  <a:gd name="T14" fmla="*/ 18241 w 21600"/>
                  <a:gd name="T15" fmla="*/ 182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117" y="21600"/>
                    </a:lnTo>
                    <a:lnTo>
                      <a:pt x="18483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Freeform 19">
                <a:extLst>
                  <a:ext uri="{FF2B5EF4-FFF2-40B4-BE49-F238E27FC236}">
                    <a16:creationId xmlns:a16="http://schemas.microsoft.com/office/drawing/2014/main" id="{A553E724-5198-9534-4C52-C0DA06FDF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163" y="3644900"/>
                <a:ext cx="720725" cy="71438"/>
              </a:xfrm>
              <a:custGeom>
                <a:avLst/>
                <a:gdLst>
                  <a:gd name="T0" fmla="*/ 720725 w 454"/>
                  <a:gd name="T1" fmla="*/ 0 h 136"/>
                  <a:gd name="T2" fmla="*/ 0 w 454"/>
                  <a:gd name="T3" fmla="*/ 0 h 136"/>
                  <a:gd name="T4" fmla="*/ 0 w 454"/>
                  <a:gd name="T5" fmla="*/ 71438 h 136"/>
                  <a:gd name="T6" fmla="*/ 73025 w 454"/>
                  <a:gd name="T7" fmla="*/ 71438 h 136"/>
                  <a:gd name="T8" fmla="*/ 73025 w 454"/>
                  <a:gd name="T9" fmla="*/ 47800 h 136"/>
                  <a:gd name="T10" fmla="*/ 215900 w 454"/>
                  <a:gd name="T11" fmla="*/ 47800 h 136"/>
                  <a:gd name="T12" fmla="*/ 215900 w 454"/>
                  <a:gd name="T13" fmla="*/ 71438 h 136"/>
                  <a:gd name="T14" fmla="*/ 288925 w 454"/>
                  <a:gd name="T15" fmla="*/ 71438 h 136"/>
                  <a:gd name="T16" fmla="*/ 288925 w 454"/>
                  <a:gd name="T17" fmla="*/ 47800 h 136"/>
                  <a:gd name="T18" fmla="*/ 431800 w 454"/>
                  <a:gd name="T19" fmla="*/ 47800 h 136"/>
                  <a:gd name="T20" fmla="*/ 431800 w 454"/>
                  <a:gd name="T21" fmla="*/ 71438 h 136"/>
                  <a:gd name="T22" fmla="*/ 504825 w 454"/>
                  <a:gd name="T23" fmla="*/ 71438 h 136"/>
                  <a:gd name="T24" fmla="*/ 504825 w 454"/>
                  <a:gd name="T25" fmla="*/ 47800 h 136"/>
                  <a:gd name="T26" fmla="*/ 649288 w 454"/>
                  <a:gd name="T27" fmla="*/ 47800 h 136"/>
                  <a:gd name="T28" fmla="*/ 649288 w 454"/>
                  <a:gd name="T29" fmla="*/ 71438 h 136"/>
                  <a:gd name="T30" fmla="*/ 720725 w 454"/>
                  <a:gd name="T31" fmla="*/ 71438 h 136"/>
                  <a:gd name="T32" fmla="*/ 720725 w 454"/>
                  <a:gd name="T33" fmla="*/ 0 h 1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4" h="136">
                    <a:moveTo>
                      <a:pt x="454" y="0"/>
                    </a:moveTo>
                    <a:lnTo>
                      <a:pt x="0" y="0"/>
                    </a:lnTo>
                    <a:lnTo>
                      <a:pt x="0" y="136"/>
                    </a:lnTo>
                    <a:lnTo>
                      <a:pt x="46" y="136"/>
                    </a:lnTo>
                    <a:lnTo>
                      <a:pt x="46" y="91"/>
                    </a:lnTo>
                    <a:lnTo>
                      <a:pt x="136" y="91"/>
                    </a:lnTo>
                    <a:lnTo>
                      <a:pt x="136" y="136"/>
                    </a:lnTo>
                    <a:lnTo>
                      <a:pt x="182" y="136"/>
                    </a:lnTo>
                    <a:lnTo>
                      <a:pt x="182" y="91"/>
                    </a:lnTo>
                    <a:lnTo>
                      <a:pt x="272" y="91"/>
                    </a:lnTo>
                    <a:lnTo>
                      <a:pt x="272" y="136"/>
                    </a:lnTo>
                    <a:lnTo>
                      <a:pt x="318" y="136"/>
                    </a:lnTo>
                    <a:lnTo>
                      <a:pt x="318" y="91"/>
                    </a:lnTo>
                    <a:lnTo>
                      <a:pt x="409" y="91"/>
                    </a:lnTo>
                    <a:lnTo>
                      <a:pt x="409" y="136"/>
                    </a:lnTo>
                    <a:lnTo>
                      <a:pt x="454" y="136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0" name="AutoShape 20">
                <a:extLst>
                  <a:ext uri="{FF2B5EF4-FFF2-40B4-BE49-F238E27FC236}">
                    <a16:creationId xmlns:a16="http://schemas.microsoft.com/office/drawing/2014/main" id="{DCB1D213-C64C-DE9C-F3F0-5767E098D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2188" y="2540000"/>
                <a:ext cx="1081087" cy="25400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Oval 23">
                <a:extLst>
                  <a:ext uri="{FF2B5EF4-FFF2-40B4-BE49-F238E27FC236}">
                    <a16:creationId xmlns:a16="http://schemas.microsoft.com/office/drawing/2014/main" id="{EB853232-837C-6C5C-4799-C3C648EFBB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8088" y="2781300"/>
                <a:ext cx="649287" cy="360363"/>
              </a:xfrm>
              <a:prstGeom prst="ellipse">
                <a:avLst/>
              </a:prstGeom>
              <a:solidFill>
                <a:srgbClr val="009900"/>
              </a:solidFill>
              <a:ln w="38100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56B1AFE5-0874-61FB-DC67-8AF49D7DA3C7}"/>
                </a:ext>
              </a:extLst>
            </p:cNvPr>
            <p:cNvSpPr/>
            <p:nvPr/>
          </p:nvSpPr>
          <p:spPr bwMode="auto">
            <a:xfrm>
              <a:off x="3873084" y="3926681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5649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48">
            <a:extLst>
              <a:ext uri="{FF2B5EF4-FFF2-40B4-BE49-F238E27FC236}">
                <a16:creationId xmlns:a16="http://schemas.microsoft.com/office/drawing/2014/main" id="{7382A243-B7D4-2A0C-4AF9-9C189AE62AAC}"/>
              </a:ext>
            </a:extLst>
          </p:cNvPr>
          <p:cNvSpPr txBox="1"/>
          <p:nvPr/>
        </p:nvSpPr>
        <p:spPr>
          <a:xfrm>
            <a:off x="376805" y="4389785"/>
            <a:ext cx="9150096" cy="1988598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ゴミ箱ではありません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7627CF9-3E73-F3C3-E55B-3F9D09ED1671}"/>
              </a:ext>
            </a:extLst>
          </p:cNvPr>
          <p:cNvGrpSpPr/>
          <p:nvPr/>
        </p:nvGrpSpPr>
        <p:grpSpPr>
          <a:xfrm>
            <a:off x="3332672" y="657930"/>
            <a:ext cx="3240656" cy="3240656"/>
            <a:chOff x="3680821" y="684429"/>
            <a:chExt cx="2735056" cy="273505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97097312-20E1-A0BA-3425-080524CEAE6C}"/>
                </a:ext>
              </a:extLst>
            </p:cNvPr>
            <p:cNvSpPr/>
            <p:nvPr/>
          </p:nvSpPr>
          <p:spPr bwMode="auto">
            <a:xfrm>
              <a:off x="3680821" y="684429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A01256E-6162-8910-193D-B125926BB7AA}"/>
                </a:ext>
              </a:extLst>
            </p:cNvPr>
            <p:cNvSpPr/>
            <p:nvPr/>
          </p:nvSpPr>
          <p:spPr bwMode="auto">
            <a:xfrm>
              <a:off x="3840985" y="85756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38AA1ED-50BC-A299-504E-609676998092}"/>
                </a:ext>
              </a:extLst>
            </p:cNvPr>
            <p:cNvSpPr/>
            <p:nvPr/>
          </p:nvSpPr>
          <p:spPr bwMode="auto">
            <a:xfrm>
              <a:off x="3759783" y="763391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CEF4A36-9F41-2EF0-E8BD-C0899FDDE268}"/>
                </a:ext>
              </a:extLst>
            </p:cNvPr>
            <p:cNvGrpSpPr/>
            <p:nvPr/>
          </p:nvGrpSpPr>
          <p:grpSpPr>
            <a:xfrm>
              <a:off x="4362087" y="1152419"/>
              <a:ext cx="1372524" cy="1811962"/>
              <a:chOff x="636346" y="2887663"/>
              <a:chExt cx="1125538" cy="1485900"/>
            </a:xfrm>
            <a:solidFill>
              <a:schemeClr val="bg1">
                <a:lumMod val="75000"/>
              </a:schemeClr>
            </a:solidFill>
          </p:grpSpPr>
          <p:sp>
            <p:nvSpPr>
              <p:cNvPr id="9" name="Freeform 180">
                <a:extLst>
                  <a:ext uri="{FF2B5EF4-FFF2-40B4-BE49-F238E27FC236}">
                    <a16:creationId xmlns:a16="http://schemas.microsoft.com/office/drawing/2014/main" id="{C5C0D0D6-A2A6-5EF6-E1FE-60941FEBE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933700"/>
                <a:ext cx="1125538" cy="269875"/>
              </a:xfrm>
              <a:custGeom>
                <a:avLst/>
                <a:gdLst>
                  <a:gd name="T0" fmla="*/ 0 w 709"/>
                  <a:gd name="T1" fmla="*/ 2147483647 h 170"/>
                  <a:gd name="T2" fmla="*/ 2147483647 w 709"/>
                  <a:gd name="T3" fmla="*/ 0 h 170"/>
                  <a:gd name="T4" fmla="*/ 2147483647 w 709"/>
                  <a:gd name="T5" fmla="*/ 0 h 170"/>
                  <a:gd name="T6" fmla="*/ 2147483647 w 709"/>
                  <a:gd name="T7" fmla="*/ 2147483647 h 170"/>
                  <a:gd name="T8" fmla="*/ 2147483647 w 709"/>
                  <a:gd name="T9" fmla="*/ 2147483647 h 170"/>
                  <a:gd name="T10" fmla="*/ 2147483647 w 709"/>
                  <a:gd name="T11" fmla="*/ 2147483647 h 170"/>
                  <a:gd name="T12" fmla="*/ 0 w 709"/>
                  <a:gd name="T13" fmla="*/ 2147483647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9" h="170">
                    <a:moveTo>
                      <a:pt x="0" y="85"/>
                    </a:moveTo>
                    <a:lnTo>
                      <a:pt x="113" y="0"/>
                    </a:lnTo>
                    <a:lnTo>
                      <a:pt x="595" y="0"/>
                    </a:lnTo>
                    <a:lnTo>
                      <a:pt x="709" y="85"/>
                    </a:lnTo>
                    <a:lnTo>
                      <a:pt x="595" y="170"/>
                    </a:lnTo>
                    <a:lnTo>
                      <a:pt x="113" y="170"/>
                    </a:lnTo>
                    <a:lnTo>
                      <a:pt x="0" y="85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0" name="Freeform 181">
                <a:extLst>
                  <a:ext uri="{FF2B5EF4-FFF2-40B4-BE49-F238E27FC236}">
                    <a16:creationId xmlns:a16="http://schemas.microsoft.com/office/drawing/2014/main" id="{66646D6E-BDA2-184C-DC0B-53950DE06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3068638"/>
                <a:ext cx="1125538" cy="269875"/>
              </a:xfrm>
              <a:custGeom>
                <a:avLst/>
                <a:gdLst>
                  <a:gd name="T0" fmla="*/ 0 w 709"/>
                  <a:gd name="T1" fmla="*/ 0 h 170"/>
                  <a:gd name="T2" fmla="*/ 0 w 709"/>
                  <a:gd name="T3" fmla="*/ 2147483647 h 170"/>
                  <a:gd name="T4" fmla="*/ 2147483647 w 709"/>
                  <a:gd name="T5" fmla="*/ 2147483647 h 170"/>
                  <a:gd name="T6" fmla="*/ 2147483647 w 709"/>
                  <a:gd name="T7" fmla="*/ 2147483647 h 170"/>
                  <a:gd name="T8" fmla="*/ 2147483647 w 709"/>
                  <a:gd name="T9" fmla="*/ 2147483647 h 170"/>
                  <a:gd name="T10" fmla="*/ 2147483647 w 709"/>
                  <a:gd name="T11" fmla="*/ 0 h 170"/>
                  <a:gd name="T12" fmla="*/ 2147483647 w 709"/>
                  <a:gd name="T13" fmla="*/ 2147483647 h 170"/>
                  <a:gd name="T14" fmla="*/ 2147483647 w 709"/>
                  <a:gd name="T15" fmla="*/ 2147483647 h 170"/>
                  <a:gd name="T16" fmla="*/ 0 w 709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09" h="170">
                    <a:moveTo>
                      <a:pt x="0" y="0"/>
                    </a:moveTo>
                    <a:lnTo>
                      <a:pt x="0" y="85"/>
                    </a:lnTo>
                    <a:lnTo>
                      <a:pt x="113" y="170"/>
                    </a:lnTo>
                    <a:lnTo>
                      <a:pt x="595" y="170"/>
                    </a:lnTo>
                    <a:lnTo>
                      <a:pt x="709" y="85"/>
                    </a:lnTo>
                    <a:lnTo>
                      <a:pt x="709" y="0"/>
                    </a:lnTo>
                    <a:lnTo>
                      <a:pt x="595" y="85"/>
                    </a:lnTo>
                    <a:lnTo>
                      <a:pt x="113" y="8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" name="Freeform 184">
                <a:extLst>
                  <a:ext uri="{FF2B5EF4-FFF2-40B4-BE49-F238E27FC236}">
                    <a16:creationId xmlns:a16="http://schemas.microsoft.com/office/drawing/2014/main" id="{20F7B87E-265D-1152-B4A9-0FDE1A709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734" y="3338513"/>
                <a:ext cx="765175" cy="1035050"/>
              </a:xfrm>
              <a:custGeom>
                <a:avLst/>
                <a:gdLst>
                  <a:gd name="T0" fmla="*/ 0 w 482"/>
                  <a:gd name="T1" fmla="*/ 0 h 652"/>
                  <a:gd name="T2" fmla="*/ 2147483647 w 482"/>
                  <a:gd name="T3" fmla="*/ 2147483647 h 652"/>
                  <a:gd name="T4" fmla="*/ 2147483647 w 482"/>
                  <a:gd name="T5" fmla="*/ 2147483647 h 652"/>
                  <a:gd name="T6" fmla="*/ 2147483647 w 482"/>
                  <a:gd name="T7" fmla="*/ 0 h 652"/>
                  <a:gd name="T8" fmla="*/ 0 w 482"/>
                  <a:gd name="T9" fmla="*/ 0 h 6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652">
                    <a:moveTo>
                      <a:pt x="0" y="0"/>
                    </a:moveTo>
                    <a:lnTo>
                      <a:pt x="85" y="652"/>
                    </a:lnTo>
                    <a:lnTo>
                      <a:pt x="397" y="652"/>
                    </a:lnTo>
                    <a:lnTo>
                      <a:pt x="48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" name="Freeform 185">
                <a:extLst>
                  <a:ext uri="{FF2B5EF4-FFF2-40B4-BE49-F238E27FC236}">
                    <a16:creationId xmlns:a16="http://schemas.microsoft.com/office/drawing/2014/main" id="{365B5C22-6B08-3435-009C-53628C26B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3203575"/>
                <a:ext cx="314325" cy="1169988"/>
              </a:xfrm>
              <a:custGeom>
                <a:avLst/>
                <a:gdLst>
                  <a:gd name="T0" fmla="*/ 2147483647 w 198"/>
                  <a:gd name="T1" fmla="*/ 2147483647 h 737"/>
                  <a:gd name="T2" fmla="*/ 2147483647 w 198"/>
                  <a:gd name="T3" fmla="*/ 2147483647 h 737"/>
                  <a:gd name="T4" fmla="*/ 0 w 198"/>
                  <a:gd name="T5" fmla="*/ 0 h 737"/>
                  <a:gd name="T6" fmla="*/ 2147483647 w 198"/>
                  <a:gd name="T7" fmla="*/ 2147483647 h 737"/>
                  <a:gd name="T8" fmla="*/ 2147483647 w 198"/>
                  <a:gd name="T9" fmla="*/ 2147483647 h 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737">
                    <a:moveTo>
                      <a:pt x="198" y="737"/>
                    </a:moveTo>
                    <a:lnTo>
                      <a:pt x="113" y="85"/>
                    </a:lnTo>
                    <a:lnTo>
                      <a:pt x="0" y="0"/>
                    </a:lnTo>
                    <a:lnTo>
                      <a:pt x="113" y="652"/>
                    </a:lnTo>
                    <a:lnTo>
                      <a:pt x="198" y="737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" name="Freeform 186">
                <a:extLst>
                  <a:ext uri="{FF2B5EF4-FFF2-40B4-BE49-F238E27FC236}">
                    <a16:creationId xmlns:a16="http://schemas.microsoft.com/office/drawing/2014/main" id="{BF4F5BB5-9BEF-FC88-0ACE-0904368BDAD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45971" y="3203575"/>
                <a:ext cx="314325" cy="1169988"/>
              </a:xfrm>
              <a:custGeom>
                <a:avLst/>
                <a:gdLst>
                  <a:gd name="T0" fmla="*/ 2147483647 w 198"/>
                  <a:gd name="T1" fmla="*/ 2147483647 h 737"/>
                  <a:gd name="T2" fmla="*/ 2147483647 w 198"/>
                  <a:gd name="T3" fmla="*/ 2147483647 h 737"/>
                  <a:gd name="T4" fmla="*/ 0 w 198"/>
                  <a:gd name="T5" fmla="*/ 0 h 737"/>
                  <a:gd name="T6" fmla="*/ 2147483647 w 198"/>
                  <a:gd name="T7" fmla="*/ 2147483647 h 737"/>
                  <a:gd name="T8" fmla="*/ 2147483647 w 198"/>
                  <a:gd name="T9" fmla="*/ 2147483647 h 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737">
                    <a:moveTo>
                      <a:pt x="198" y="737"/>
                    </a:moveTo>
                    <a:lnTo>
                      <a:pt x="113" y="85"/>
                    </a:lnTo>
                    <a:lnTo>
                      <a:pt x="0" y="0"/>
                    </a:lnTo>
                    <a:lnTo>
                      <a:pt x="113" y="652"/>
                    </a:lnTo>
                    <a:lnTo>
                      <a:pt x="198" y="737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3" name="Freeform 187">
                <a:extLst>
                  <a:ext uri="{FF2B5EF4-FFF2-40B4-BE49-F238E27FC236}">
                    <a16:creationId xmlns:a16="http://schemas.microsoft.com/office/drawing/2014/main" id="{5C02B6D3-5A11-1407-68B8-BD3CD7100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887663"/>
                <a:ext cx="1125538" cy="360362"/>
              </a:xfrm>
              <a:custGeom>
                <a:avLst/>
                <a:gdLst>
                  <a:gd name="T0" fmla="*/ 0 w 737"/>
                  <a:gd name="T1" fmla="*/ 2147483647 h 227"/>
                  <a:gd name="T2" fmla="*/ 2147483647 w 737"/>
                  <a:gd name="T3" fmla="*/ 2147483647 h 227"/>
                  <a:gd name="T4" fmla="*/ 2147483647 w 737"/>
                  <a:gd name="T5" fmla="*/ 2147483647 h 227"/>
                  <a:gd name="T6" fmla="*/ 2147483647 w 737"/>
                  <a:gd name="T7" fmla="*/ 2147483647 h 227"/>
                  <a:gd name="T8" fmla="*/ 2147483647 w 737"/>
                  <a:gd name="T9" fmla="*/ 2147483647 h 227"/>
                  <a:gd name="T10" fmla="*/ 2147483647 w 737"/>
                  <a:gd name="T11" fmla="*/ 0 h 227"/>
                  <a:gd name="T12" fmla="*/ 2147483647 w 737"/>
                  <a:gd name="T13" fmla="*/ 0 h 227"/>
                  <a:gd name="T14" fmla="*/ 0 w 737"/>
                  <a:gd name="T15" fmla="*/ 2147483647 h 227"/>
                  <a:gd name="T16" fmla="*/ 0 w 737"/>
                  <a:gd name="T17" fmla="*/ 2147483647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37" h="227">
                    <a:moveTo>
                      <a:pt x="0" y="142"/>
                    </a:moveTo>
                    <a:lnTo>
                      <a:pt x="113" y="227"/>
                    </a:lnTo>
                    <a:lnTo>
                      <a:pt x="624" y="227"/>
                    </a:lnTo>
                    <a:lnTo>
                      <a:pt x="737" y="142"/>
                    </a:lnTo>
                    <a:lnTo>
                      <a:pt x="737" y="85"/>
                    </a:lnTo>
                    <a:lnTo>
                      <a:pt x="624" y="0"/>
                    </a:lnTo>
                    <a:lnTo>
                      <a:pt x="113" y="0"/>
                    </a:lnTo>
                    <a:lnTo>
                      <a:pt x="0" y="85"/>
                    </a:lnTo>
                    <a:lnTo>
                      <a:pt x="0" y="14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4" name="Freeform 188">
                <a:extLst>
                  <a:ext uri="{FF2B5EF4-FFF2-40B4-BE49-F238E27FC236}">
                    <a16:creationId xmlns:a16="http://schemas.microsoft.com/office/drawing/2014/main" id="{ADE5B697-2D88-5D79-C352-AC207BBAC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346" y="2887663"/>
                <a:ext cx="1125538" cy="269875"/>
              </a:xfrm>
              <a:custGeom>
                <a:avLst/>
                <a:gdLst>
                  <a:gd name="T0" fmla="*/ 0 w 737"/>
                  <a:gd name="T1" fmla="*/ 2147483647 h 170"/>
                  <a:gd name="T2" fmla="*/ 2147483647 w 737"/>
                  <a:gd name="T3" fmla="*/ 0 h 170"/>
                  <a:gd name="T4" fmla="*/ 2147483647 w 737"/>
                  <a:gd name="T5" fmla="*/ 0 h 170"/>
                  <a:gd name="T6" fmla="*/ 2147483647 w 737"/>
                  <a:gd name="T7" fmla="*/ 2147483647 h 170"/>
                  <a:gd name="T8" fmla="*/ 2147483647 w 737"/>
                  <a:gd name="T9" fmla="*/ 2147483647 h 170"/>
                  <a:gd name="T10" fmla="*/ 2147483647 w 737"/>
                  <a:gd name="T11" fmla="*/ 2147483647 h 170"/>
                  <a:gd name="T12" fmla="*/ 0 w 737"/>
                  <a:gd name="T13" fmla="*/ 2147483647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37" h="170">
                    <a:moveTo>
                      <a:pt x="0" y="85"/>
                    </a:moveTo>
                    <a:lnTo>
                      <a:pt x="113" y="0"/>
                    </a:lnTo>
                    <a:lnTo>
                      <a:pt x="624" y="0"/>
                    </a:lnTo>
                    <a:lnTo>
                      <a:pt x="737" y="85"/>
                    </a:lnTo>
                    <a:lnTo>
                      <a:pt x="624" y="170"/>
                    </a:lnTo>
                    <a:lnTo>
                      <a:pt x="113" y="170"/>
                    </a:lnTo>
                    <a:lnTo>
                      <a:pt x="0" y="85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" name="Freeform 190">
                <a:extLst>
                  <a:ext uri="{FF2B5EF4-FFF2-40B4-BE49-F238E27FC236}">
                    <a16:creationId xmlns:a16="http://schemas.microsoft.com/office/drawing/2014/main" id="{406523CB-4F39-3000-5BDB-D7E6B33AB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221" y="2933700"/>
                <a:ext cx="539750" cy="88900"/>
              </a:xfrm>
              <a:custGeom>
                <a:avLst/>
                <a:gdLst>
                  <a:gd name="T0" fmla="*/ 0 w 340"/>
                  <a:gd name="T1" fmla="*/ 2147483647 h 56"/>
                  <a:gd name="T2" fmla="*/ 2147483647 w 340"/>
                  <a:gd name="T3" fmla="*/ 0 h 56"/>
                  <a:gd name="T4" fmla="*/ 2147483647 w 340"/>
                  <a:gd name="T5" fmla="*/ 0 h 56"/>
                  <a:gd name="T6" fmla="*/ 2147483647 w 340"/>
                  <a:gd name="T7" fmla="*/ 2147483647 h 56"/>
                  <a:gd name="T8" fmla="*/ 2147483647 w 340"/>
                  <a:gd name="T9" fmla="*/ 2147483647 h 56"/>
                  <a:gd name="T10" fmla="*/ 2147483647 w 340"/>
                  <a:gd name="T11" fmla="*/ 2147483647 h 56"/>
                  <a:gd name="T12" fmla="*/ 0 w 340"/>
                  <a:gd name="T13" fmla="*/ 2147483647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0" h="56">
                    <a:moveTo>
                      <a:pt x="0" y="28"/>
                    </a:moveTo>
                    <a:lnTo>
                      <a:pt x="85" y="0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255" y="56"/>
                    </a:lnTo>
                    <a:lnTo>
                      <a:pt x="85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6" name="Freeform 191">
                <a:extLst>
                  <a:ext uri="{FF2B5EF4-FFF2-40B4-BE49-F238E27FC236}">
                    <a16:creationId xmlns:a16="http://schemas.microsoft.com/office/drawing/2014/main" id="{20526D1D-E71B-9D77-F990-00054EF0D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196" y="2887663"/>
                <a:ext cx="179388" cy="88900"/>
              </a:xfrm>
              <a:custGeom>
                <a:avLst/>
                <a:gdLst>
                  <a:gd name="T0" fmla="*/ 0 w 113"/>
                  <a:gd name="T1" fmla="*/ 2147483647 h 56"/>
                  <a:gd name="T2" fmla="*/ 2147483647 w 113"/>
                  <a:gd name="T3" fmla="*/ 0 h 56"/>
                  <a:gd name="T4" fmla="*/ 2147483647 w 113"/>
                  <a:gd name="T5" fmla="*/ 0 h 56"/>
                  <a:gd name="T6" fmla="*/ 2147483647 w 113"/>
                  <a:gd name="T7" fmla="*/ 2147483647 h 56"/>
                  <a:gd name="T8" fmla="*/ 0 w 113"/>
                  <a:gd name="T9" fmla="*/ 2147483647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0" y="56"/>
                    </a:moveTo>
                    <a:lnTo>
                      <a:pt x="28" y="0"/>
                    </a:lnTo>
                    <a:lnTo>
                      <a:pt x="85" y="0"/>
                    </a:lnTo>
                    <a:lnTo>
                      <a:pt x="113" y="56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7" name="Rectangle 192">
                <a:extLst>
                  <a:ext uri="{FF2B5EF4-FFF2-40B4-BE49-F238E27FC236}">
                    <a16:creationId xmlns:a16="http://schemas.microsoft.com/office/drawing/2014/main" id="{6FC11432-8C90-F3F6-B5D8-B5C9783AA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646" y="3382963"/>
                <a:ext cx="134938" cy="94615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8" name="Freeform 193">
                <a:extLst>
                  <a:ext uri="{FF2B5EF4-FFF2-40B4-BE49-F238E27FC236}">
                    <a16:creationId xmlns:a16="http://schemas.microsoft.com/office/drawing/2014/main" id="{996AB966-CE2A-3190-A869-EDF58D617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221" y="3382963"/>
                <a:ext cx="180975" cy="946150"/>
              </a:xfrm>
              <a:custGeom>
                <a:avLst/>
                <a:gdLst>
                  <a:gd name="T0" fmla="*/ 2147483647 w 114"/>
                  <a:gd name="T1" fmla="*/ 2147483647 h 596"/>
                  <a:gd name="T2" fmla="*/ 2147483647 w 114"/>
                  <a:gd name="T3" fmla="*/ 0 h 596"/>
                  <a:gd name="T4" fmla="*/ 0 w 114"/>
                  <a:gd name="T5" fmla="*/ 0 h 596"/>
                  <a:gd name="T6" fmla="*/ 2147483647 w 114"/>
                  <a:gd name="T7" fmla="*/ 2147483647 h 596"/>
                  <a:gd name="T8" fmla="*/ 2147483647 w 114"/>
                  <a:gd name="T9" fmla="*/ 2147483647 h 5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596">
                    <a:moveTo>
                      <a:pt x="114" y="596"/>
                    </a:moveTo>
                    <a:lnTo>
                      <a:pt x="114" y="0"/>
                    </a:lnTo>
                    <a:lnTo>
                      <a:pt x="0" y="0"/>
                    </a:lnTo>
                    <a:lnTo>
                      <a:pt x="57" y="596"/>
                    </a:lnTo>
                    <a:lnTo>
                      <a:pt x="114" y="59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9" name="Freeform 195">
                <a:extLst>
                  <a:ext uri="{FF2B5EF4-FFF2-40B4-BE49-F238E27FC236}">
                    <a16:creationId xmlns:a16="http://schemas.microsoft.com/office/drawing/2014/main" id="{0E35B998-D680-A7C7-63C9-56A596D3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1034" y="3382963"/>
                <a:ext cx="180975" cy="946150"/>
              </a:xfrm>
              <a:custGeom>
                <a:avLst/>
                <a:gdLst>
                  <a:gd name="T0" fmla="*/ 0 w 114"/>
                  <a:gd name="T1" fmla="*/ 2147483647 h 596"/>
                  <a:gd name="T2" fmla="*/ 0 w 114"/>
                  <a:gd name="T3" fmla="*/ 0 h 596"/>
                  <a:gd name="T4" fmla="*/ 2147483647 w 114"/>
                  <a:gd name="T5" fmla="*/ 0 h 596"/>
                  <a:gd name="T6" fmla="*/ 2147483647 w 114"/>
                  <a:gd name="T7" fmla="*/ 2147483647 h 596"/>
                  <a:gd name="T8" fmla="*/ 0 w 114"/>
                  <a:gd name="T9" fmla="*/ 2147483647 h 5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596">
                    <a:moveTo>
                      <a:pt x="0" y="596"/>
                    </a:moveTo>
                    <a:lnTo>
                      <a:pt x="0" y="0"/>
                    </a:lnTo>
                    <a:lnTo>
                      <a:pt x="114" y="0"/>
                    </a:lnTo>
                    <a:lnTo>
                      <a:pt x="57" y="596"/>
                    </a:lnTo>
                    <a:lnTo>
                      <a:pt x="0" y="59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0" name="Freeform 196">
                <a:extLst>
                  <a:ext uri="{FF2B5EF4-FFF2-40B4-BE49-F238E27FC236}">
                    <a16:creationId xmlns:a16="http://schemas.microsoft.com/office/drawing/2014/main" id="{FB832AB6-8F90-19C4-435A-426153AC0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796" y="3292475"/>
                <a:ext cx="225425" cy="990600"/>
              </a:xfrm>
              <a:custGeom>
                <a:avLst/>
                <a:gdLst>
                  <a:gd name="T0" fmla="*/ 2147483647 w 142"/>
                  <a:gd name="T1" fmla="*/ 2147483647 h 624"/>
                  <a:gd name="T2" fmla="*/ 0 w 142"/>
                  <a:gd name="T3" fmla="*/ 0 h 624"/>
                  <a:gd name="T4" fmla="*/ 2147483647 w 142"/>
                  <a:gd name="T5" fmla="*/ 2147483647 h 624"/>
                  <a:gd name="T6" fmla="*/ 2147483647 w 142"/>
                  <a:gd name="T7" fmla="*/ 2147483647 h 624"/>
                  <a:gd name="T8" fmla="*/ 2147483647 w 142"/>
                  <a:gd name="T9" fmla="*/ 2147483647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624">
                    <a:moveTo>
                      <a:pt x="57" y="57"/>
                    </a:moveTo>
                    <a:lnTo>
                      <a:pt x="0" y="0"/>
                    </a:lnTo>
                    <a:lnTo>
                      <a:pt x="114" y="567"/>
                    </a:lnTo>
                    <a:lnTo>
                      <a:pt x="142" y="624"/>
                    </a:lnTo>
                    <a:lnTo>
                      <a:pt x="57" y="5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1" name="Freeform 197">
                <a:extLst>
                  <a:ext uri="{FF2B5EF4-FFF2-40B4-BE49-F238E27FC236}">
                    <a16:creationId xmlns:a16="http://schemas.microsoft.com/office/drawing/2014/main" id="{A80A6EFC-479C-E344-0694-88CD15E6FA9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92009" y="3292475"/>
                <a:ext cx="225425" cy="990600"/>
              </a:xfrm>
              <a:custGeom>
                <a:avLst/>
                <a:gdLst>
                  <a:gd name="T0" fmla="*/ 2147483647 w 142"/>
                  <a:gd name="T1" fmla="*/ 2147483647 h 624"/>
                  <a:gd name="T2" fmla="*/ 0 w 142"/>
                  <a:gd name="T3" fmla="*/ 0 h 624"/>
                  <a:gd name="T4" fmla="*/ 2147483647 w 142"/>
                  <a:gd name="T5" fmla="*/ 2147483647 h 624"/>
                  <a:gd name="T6" fmla="*/ 2147483647 w 142"/>
                  <a:gd name="T7" fmla="*/ 2147483647 h 624"/>
                  <a:gd name="T8" fmla="*/ 2147483647 w 142"/>
                  <a:gd name="T9" fmla="*/ 2147483647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624">
                    <a:moveTo>
                      <a:pt x="57" y="57"/>
                    </a:moveTo>
                    <a:lnTo>
                      <a:pt x="0" y="0"/>
                    </a:lnTo>
                    <a:lnTo>
                      <a:pt x="114" y="567"/>
                    </a:lnTo>
                    <a:lnTo>
                      <a:pt x="142" y="624"/>
                    </a:lnTo>
                    <a:lnTo>
                      <a:pt x="57" y="5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89F2950-CA76-F552-A2C6-0228593024F0}"/>
                </a:ext>
              </a:extLst>
            </p:cNvPr>
            <p:cNvSpPr/>
            <p:nvPr/>
          </p:nvSpPr>
          <p:spPr bwMode="auto">
            <a:xfrm>
              <a:off x="3815934" y="815181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6799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5FFBA93-9CD4-2770-1E81-B54C8DC4ABA0}"/>
              </a:ext>
            </a:extLst>
          </p:cNvPr>
          <p:cNvSpPr/>
          <p:nvPr/>
        </p:nvSpPr>
        <p:spPr>
          <a:xfrm>
            <a:off x="86262" y="69011"/>
            <a:ext cx="2993612" cy="67199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6E34FC1-3845-4F30-C3B3-704ED2F1B180}"/>
              </a:ext>
            </a:extLst>
          </p:cNvPr>
          <p:cNvGrpSpPr/>
          <p:nvPr/>
        </p:nvGrpSpPr>
        <p:grpSpPr>
          <a:xfrm>
            <a:off x="345359" y="2191291"/>
            <a:ext cx="2475418" cy="2475418"/>
            <a:chOff x="689971" y="684429"/>
            <a:chExt cx="2735056" cy="2735056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31DD8A93-3F12-EA79-C7BA-06662098979C}"/>
                </a:ext>
              </a:extLst>
            </p:cNvPr>
            <p:cNvSpPr/>
            <p:nvPr/>
          </p:nvSpPr>
          <p:spPr bwMode="auto">
            <a:xfrm>
              <a:off x="689971" y="684429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7FF8146E-2487-4B10-2047-865D73762003}"/>
                </a:ext>
              </a:extLst>
            </p:cNvPr>
            <p:cNvSpPr/>
            <p:nvPr/>
          </p:nvSpPr>
          <p:spPr bwMode="auto">
            <a:xfrm>
              <a:off x="850135" y="85756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908A931-3F0B-EABD-DB85-23F658ADB964}"/>
                </a:ext>
              </a:extLst>
            </p:cNvPr>
            <p:cNvSpPr/>
            <p:nvPr/>
          </p:nvSpPr>
          <p:spPr bwMode="auto">
            <a:xfrm>
              <a:off x="768933" y="763391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167060C-4C6C-16CC-E9D9-CD32E20B586D}"/>
                </a:ext>
              </a:extLst>
            </p:cNvPr>
            <p:cNvGrpSpPr/>
            <p:nvPr/>
          </p:nvGrpSpPr>
          <p:grpSpPr>
            <a:xfrm>
              <a:off x="1354669" y="1176397"/>
              <a:ext cx="1337732" cy="1776792"/>
              <a:chOff x="2018520" y="4381681"/>
              <a:chExt cx="1240211" cy="1647263"/>
            </a:xfrm>
          </p:grpSpPr>
          <p:sp>
            <p:nvSpPr>
              <p:cNvPr id="20" name="正方形/長方形 32">
                <a:extLst>
                  <a:ext uri="{FF2B5EF4-FFF2-40B4-BE49-F238E27FC236}">
                    <a16:creationId xmlns:a16="http://schemas.microsoft.com/office/drawing/2014/main" id="{95A590B8-FCF2-C137-A31C-164BE2F52202}"/>
                  </a:ext>
                </a:extLst>
              </p:cNvPr>
              <p:cNvSpPr/>
              <p:nvPr/>
            </p:nvSpPr>
            <p:spPr>
              <a:xfrm>
                <a:off x="2018520" y="4663440"/>
                <a:ext cx="1240211" cy="1365504"/>
              </a:xfrm>
              <a:custGeom>
                <a:avLst/>
                <a:gdLst/>
                <a:ahLst/>
                <a:cxnLst/>
                <a:rect l="l" t="t" r="r" b="b"/>
                <a:pathLst>
                  <a:path w="1240211" h="1731264">
                    <a:moveTo>
                      <a:pt x="0" y="0"/>
                    </a:moveTo>
                    <a:lnTo>
                      <a:pt x="175661" y="0"/>
                    </a:lnTo>
                    <a:lnTo>
                      <a:pt x="175661" y="350749"/>
                    </a:lnTo>
                    <a:cubicBezTo>
                      <a:pt x="175661" y="394879"/>
                      <a:pt x="211436" y="430654"/>
                      <a:pt x="255566" y="430654"/>
                    </a:cubicBezTo>
                    <a:lnTo>
                      <a:pt x="984646" y="430654"/>
                    </a:lnTo>
                    <a:cubicBezTo>
                      <a:pt x="1028776" y="430654"/>
                      <a:pt x="1064551" y="394879"/>
                      <a:pt x="1064551" y="350749"/>
                    </a:cubicBezTo>
                    <a:lnTo>
                      <a:pt x="1064551" y="0"/>
                    </a:lnTo>
                    <a:lnTo>
                      <a:pt x="1240211" y="0"/>
                    </a:lnTo>
                    <a:lnTo>
                      <a:pt x="1240211" y="1731264"/>
                    </a:lnTo>
                    <a:lnTo>
                      <a:pt x="0" y="17312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片側の 2 つの角を丸めた四角形 305">
                <a:extLst>
                  <a:ext uri="{FF2B5EF4-FFF2-40B4-BE49-F238E27FC236}">
                    <a16:creationId xmlns:a16="http://schemas.microsoft.com/office/drawing/2014/main" id="{AA39916E-DD87-60EC-3DD4-75DFB066DE14}"/>
                  </a:ext>
                </a:extLst>
              </p:cNvPr>
              <p:cNvSpPr/>
              <p:nvPr/>
            </p:nvSpPr>
            <p:spPr>
              <a:xfrm>
                <a:off x="2019479" y="4381681"/>
                <a:ext cx="1239252" cy="281759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3BFF2BC0-A0BD-1082-A28F-086CBBC1E8B8}"/>
                  </a:ext>
                </a:extLst>
              </p:cNvPr>
              <p:cNvSpPr txBox="1"/>
              <p:nvPr/>
            </p:nvSpPr>
            <p:spPr>
              <a:xfrm>
                <a:off x="2176010" y="5223761"/>
                <a:ext cx="903148" cy="4512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DUST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DC60B1B-2D9B-14C1-C349-59F1AA881402}"/>
                </a:ext>
              </a:extLst>
            </p:cNvPr>
            <p:cNvSpPr/>
            <p:nvPr/>
          </p:nvSpPr>
          <p:spPr bwMode="auto">
            <a:xfrm>
              <a:off x="825084" y="815181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6" name="テキスト ボックス 48">
            <a:extLst>
              <a:ext uri="{FF2B5EF4-FFF2-40B4-BE49-F238E27FC236}">
                <a16:creationId xmlns:a16="http://schemas.microsoft.com/office/drawing/2014/main" id="{63CD4A3C-8F5B-0D76-A118-8F78143B2E18}"/>
              </a:ext>
            </a:extLst>
          </p:cNvPr>
          <p:cNvSpPr txBox="1"/>
          <p:nvPr/>
        </p:nvSpPr>
        <p:spPr>
          <a:xfrm>
            <a:off x="3338971" y="403736"/>
            <a:ext cx="6301444" cy="1094084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ゴミ箱はありません</a:t>
            </a:r>
          </a:p>
        </p:txBody>
      </p:sp>
      <p:sp>
        <p:nvSpPr>
          <p:cNvPr id="27" name="テキスト ボックス 48">
            <a:extLst>
              <a:ext uri="{FF2B5EF4-FFF2-40B4-BE49-F238E27FC236}">
                <a16:creationId xmlns:a16="http://schemas.microsoft.com/office/drawing/2014/main" id="{F2149D7B-CD3A-B875-4420-470EAB8A933F}"/>
              </a:ext>
            </a:extLst>
          </p:cNvPr>
          <p:cNvSpPr txBox="1"/>
          <p:nvPr/>
        </p:nvSpPr>
        <p:spPr>
          <a:xfrm>
            <a:off x="3338971" y="1897812"/>
            <a:ext cx="6301444" cy="4556452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ゴミは</a:t>
            </a:r>
            <a:endParaRPr kumimoji="1"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</a:t>
            </a:r>
            <a:endParaRPr kumimoji="1"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下さい</a:t>
            </a:r>
          </a:p>
        </p:txBody>
      </p:sp>
    </p:spTree>
    <p:extLst>
      <p:ext uri="{BB962C8B-B14F-4D97-AF65-F5344CB8AC3E}">
        <p14:creationId xmlns:p14="http://schemas.microsoft.com/office/powerpoint/2010/main" val="1333543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80335</TotalTime>
  <Words>23</Words>
  <Application>Microsoft Office PowerPoint</Application>
  <PresentationFormat>A4 210 x 297 mm</PresentationFormat>
  <Paragraphs>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HGP創英角ﾎﾟｯﾌﾟ体</vt:lpstr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pptxl90_ゴミ捨て禁止、ゴミ箱ではないマーク</dc:title>
  <dc:subject>pptxl90_ゴミ捨て禁止、ゴミ箱ではないマーク</dc:subject>
  <dc:creator>でじけろお</dc:creator>
  <cp:revision>1</cp:revision>
  <dcterms:created xsi:type="dcterms:W3CDTF">2018-05-20T00:31:01Z</dcterms:created>
  <dcterms:modified xsi:type="dcterms:W3CDTF">2023-09-05T07:55:23Z</dcterms:modified>
  <cp:version>1</cp:version>
</cp:coreProperties>
</file>